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1" r:id="rId6"/>
    <p:sldId id="263" r:id="rId7"/>
    <p:sldId id="288" r:id="rId8"/>
    <p:sldId id="287" r:id="rId9"/>
    <p:sldId id="286" r:id="rId10"/>
    <p:sldId id="285" r:id="rId11"/>
    <p:sldId id="284" r:id="rId12"/>
    <p:sldId id="283" r:id="rId13"/>
    <p:sldId id="282" r:id="rId14"/>
    <p:sldId id="281" r:id="rId15"/>
    <p:sldId id="280" r:id="rId16"/>
    <p:sldId id="279" r:id="rId17"/>
    <p:sldId id="278" r:id="rId18"/>
    <p:sldId id="277" r:id="rId19"/>
    <p:sldId id="276" r:id="rId20"/>
    <p:sldId id="303" r:id="rId21"/>
    <p:sldId id="275" r:id="rId22"/>
    <p:sldId id="274" r:id="rId23"/>
    <p:sldId id="273" r:id="rId24"/>
    <p:sldId id="272" r:id="rId25"/>
    <p:sldId id="271" r:id="rId26"/>
    <p:sldId id="270" r:id="rId27"/>
    <p:sldId id="269" r:id="rId28"/>
    <p:sldId id="268" r:id="rId29"/>
    <p:sldId id="267" r:id="rId30"/>
    <p:sldId id="266" r:id="rId31"/>
    <p:sldId id="265" r:id="rId32"/>
    <p:sldId id="264" r:id="rId33"/>
    <p:sldId id="262" r:id="rId34"/>
    <p:sldId id="260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6AC27-28B1-47C9-BFDD-69952BC984BD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CF2EB-F754-41CB-8FD6-FE246D4AF7C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90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F2EB-F754-41CB-8FD6-FE246D4AF7C4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41B44-2079-44C0-9B56-1D9DC9BBC23A}" type="datetimeFigureOut">
              <a:rPr kumimoji="1" lang="ja-JP" altLang="en-US" smtClean="0"/>
              <a:pPr/>
              <a:t>2013/4/17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5E0D-3061-4923-A8C2-3CE9404600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13" Type="http://schemas.openxmlformats.org/officeDocument/2006/relationships/oleObject" Target="../embeddings/oleObject116.bin"/><Relationship Id="rId18" Type="http://schemas.openxmlformats.org/officeDocument/2006/relationships/oleObject" Target="../embeddings/oleObject121.bin"/><Relationship Id="rId26" Type="http://schemas.openxmlformats.org/officeDocument/2006/relationships/oleObject" Target="../embeddings/oleObject129.bin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124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115.bin"/><Relationship Id="rId17" Type="http://schemas.openxmlformats.org/officeDocument/2006/relationships/oleObject" Target="../embeddings/oleObject120.bin"/><Relationship Id="rId25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9.bin"/><Relationship Id="rId20" Type="http://schemas.openxmlformats.org/officeDocument/2006/relationships/oleObject" Target="../embeddings/oleObject123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0.bin"/><Relationship Id="rId11" Type="http://schemas.openxmlformats.org/officeDocument/2006/relationships/oleObject" Target="../embeddings/oleObject114.bin"/><Relationship Id="rId24" Type="http://schemas.openxmlformats.org/officeDocument/2006/relationships/oleObject" Target="../embeddings/oleObject127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18.bin"/><Relationship Id="rId23" Type="http://schemas.openxmlformats.org/officeDocument/2006/relationships/oleObject" Target="../embeddings/oleObject126.bin"/><Relationship Id="rId10" Type="http://schemas.openxmlformats.org/officeDocument/2006/relationships/oleObject" Target="../embeddings/oleObject113.bin"/><Relationship Id="rId19" Type="http://schemas.openxmlformats.org/officeDocument/2006/relationships/oleObject" Target="../embeddings/oleObject122.bin"/><Relationship Id="rId4" Type="http://schemas.openxmlformats.org/officeDocument/2006/relationships/oleObject" Target="../embeddings/oleObject109.bin"/><Relationship Id="rId9" Type="http://schemas.openxmlformats.org/officeDocument/2006/relationships/oleObject" Target="../embeddings/oleObject112.bin"/><Relationship Id="rId14" Type="http://schemas.openxmlformats.org/officeDocument/2006/relationships/oleObject" Target="../embeddings/oleObject117.bin"/><Relationship Id="rId22" Type="http://schemas.openxmlformats.org/officeDocument/2006/relationships/oleObject" Target="../embeddings/oleObject125.bin"/><Relationship Id="rId27" Type="http://schemas.openxmlformats.org/officeDocument/2006/relationships/oleObject" Target="../embeddings/oleObject13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13" Type="http://schemas.openxmlformats.org/officeDocument/2006/relationships/oleObject" Target="../embeddings/oleObject138.bin"/><Relationship Id="rId18" Type="http://schemas.openxmlformats.org/officeDocument/2006/relationships/oleObject" Target="../embeddings/oleObject143.bin"/><Relationship Id="rId26" Type="http://schemas.openxmlformats.org/officeDocument/2006/relationships/oleObject" Target="../embeddings/oleObject151.bin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146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137.bin"/><Relationship Id="rId17" Type="http://schemas.openxmlformats.org/officeDocument/2006/relationships/oleObject" Target="../embeddings/oleObject142.bin"/><Relationship Id="rId25" Type="http://schemas.openxmlformats.org/officeDocument/2006/relationships/oleObject" Target="../embeddings/oleObject15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1.bin"/><Relationship Id="rId20" Type="http://schemas.openxmlformats.org/officeDocument/2006/relationships/oleObject" Target="../embeddings/oleObject145.bin"/><Relationship Id="rId29" Type="http://schemas.openxmlformats.org/officeDocument/2006/relationships/oleObject" Target="../embeddings/oleObject153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2.bin"/><Relationship Id="rId11" Type="http://schemas.openxmlformats.org/officeDocument/2006/relationships/oleObject" Target="../embeddings/oleObject136.bin"/><Relationship Id="rId24" Type="http://schemas.openxmlformats.org/officeDocument/2006/relationships/oleObject" Target="../embeddings/oleObject149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40.bin"/><Relationship Id="rId23" Type="http://schemas.openxmlformats.org/officeDocument/2006/relationships/oleObject" Target="../embeddings/oleObject148.bin"/><Relationship Id="rId28" Type="http://schemas.openxmlformats.org/officeDocument/2006/relationships/image" Target="../media/image2.emf"/><Relationship Id="rId10" Type="http://schemas.openxmlformats.org/officeDocument/2006/relationships/oleObject" Target="../embeddings/oleObject135.bin"/><Relationship Id="rId19" Type="http://schemas.openxmlformats.org/officeDocument/2006/relationships/oleObject" Target="../embeddings/oleObject144.bin"/><Relationship Id="rId4" Type="http://schemas.openxmlformats.org/officeDocument/2006/relationships/oleObject" Target="../embeddings/oleObject131.bin"/><Relationship Id="rId9" Type="http://schemas.openxmlformats.org/officeDocument/2006/relationships/oleObject" Target="../embeddings/oleObject134.bin"/><Relationship Id="rId14" Type="http://schemas.openxmlformats.org/officeDocument/2006/relationships/oleObject" Target="../embeddings/oleObject139.bin"/><Relationship Id="rId22" Type="http://schemas.openxmlformats.org/officeDocument/2006/relationships/oleObject" Target="../embeddings/oleObject147.bin"/><Relationship Id="rId27" Type="http://schemas.openxmlformats.org/officeDocument/2006/relationships/oleObject" Target="../embeddings/oleObject152.bin"/><Relationship Id="rId30" Type="http://schemas.openxmlformats.org/officeDocument/2006/relationships/oleObject" Target="../embeddings/oleObject15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7.bin"/><Relationship Id="rId13" Type="http://schemas.openxmlformats.org/officeDocument/2006/relationships/oleObject" Target="../embeddings/oleObject162.bin"/><Relationship Id="rId18" Type="http://schemas.openxmlformats.org/officeDocument/2006/relationships/oleObject" Target="../embeddings/oleObject167.bin"/><Relationship Id="rId26" Type="http://schemas.openxmlformats.org/officeDocument/2006/relationships/oleObject" Target="../embeddings/oleObject175.bin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170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161.bin"/><Relationship Id="rId17" Type="http://schemas.openxmlformats.org/officeDocument/2006/relationships/oleObject" Target="../embeddings/oleObject166.bin"/><Relationship Id="rId25" Type="http://schemas.openxmlformats.org/officeDocument/2006/relationships/oleObject" Target="../embeddings/oleObject17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5.bin"/><Relationship Id="rId20" Type="http://schemas.openxmlformats.org/officeDocument/2006/relationships/oleObject" Target="../embeddings/oleObject169.bin"/><Relationship Id="rId29" Type="http://schemas.openxmlformats.org/officeDocument/2006/relationships/oleObject" Target="../embeddings/oleObject17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6.bin"/><Relationship Id="rId11" Type="http://schemas.openxmlformats.org/officeDocument/2006/relationships/oleObject" Target="../embeddings/oleObject160.bin"/><Relationship Id="rId24" Type="http://schemas.openxmlformats.org/officeDocument/2006/relationships/oleObject" Target="../embeddings/oleObject173.bin"/><Relationship Id="rId32" Type="http://schemas.openxmlformats.org/officeDocument/2006/relationships/oleObject" Target="../embeddings/oleObject180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64.bin"/><Relationship Id="rId23" Type="http://schemas.openxmlformats.org/officeDocument/2006/relationships/oleObject" Target="../embeddings/oleObject172.bin"/><Relationship Id="rId28" Type="http://schemas.openxmlformats.org/officeDocument/2006/relationships/image" Target="../media/image2.emf"/><Relationship Id="rId10" Type="http://schemas.openxmlformats.org/officeDocument/2006/relationships/oleObject" Target="../embeddings/oleObject159.bin"/><Relationship Id="rId19" Type="http://schemas.openxmlformats.org/officeDocument/2006/relationships/oleObject" Target="../embeddings/oleObject168.bin"/><Relationship Id="rId31" Type="http://schemas.openxmlformats.org/officeDocument/2006/relationships/oleObject" Target="../embeddings/oleObject179.bin"/><Relationship Id="rId4" Type="http://schemas.openxmlformats.org/officeDocument/2006/relationships/oleObject" Target="../embeddings/oleObject155.bin"/><Relationship Id="rId9" Type="http://schemas.openxmlformats.org/officeDocument/2006/relationships/oleObject" Target="../embeddings/oleObject158.bin"/><Relationship Id="rId14" Type="http://schemas.openxmlformats.org/officeDocument/2006/relationships/oleObject" Target="../embeddings/oleObject163.bin"/><Relationship Id="rId22" Type="http://schemas.openxmlformats.org/officeDocument/2006/relationships/oleObject" Target="../embeddings/oleObject171.bin"/><Relationship Id="rId27" Type="http://schemas.openxmlformats.org/officeDocument/2006/relationships/oleObject" Target="../embeddings/oleObject176.bin"/><Relationship Id="rId30" Type="http://schemas.openxmlformats.org/officeDocument/2006/relationships/oleObject" Target="../embeddings/oleObject17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3.bin"/><Relationship Id="rId13" Type="http://schemas.openxmlformats.org/officeDocument/2006/relationships/oleObject" Target="../embeddings/oleObject188.bin"/><Relationship Id="rId18" Type="http://schemas.openxmlformats.org/officeDocument/2006/relationships/oleObject" Target="../embeddings/oleObject193.bin"/><Relationship Id="rId26" Type="http://schemas.openxmlformats.org/officeDocument/2006/relationships/oleObject" Target="../embeddings/oleObject201.bin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196.bin"/><Relationship Id="rId34" Type="http://schemas.openxmlformats.org/officeDocument/2006/relationships/oleObject" Target="../embeddings/oleObject208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187.bin"/><Relationship Id="rId17" Type="http://schemas.openxmlformats.org/officeDocument/2006/relationships/oleObject" Target="../embeddings/oleObject192.bin"/><Relationship Id="rId25" Type="http://schemas.openxmlformats.org/officeDocument/2006/relationships/oleObject" Target="../embeddings/oleObject200.bin"/><Relationship Id="rId33" Type="http://schemas.openxmlformats.org/officeDocument/2006/relationships/oleObject" Target="../embeddings/oleObject20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1.bin"/><Relationship Id="rId20" Type="http://schemas.openxmlformats.org/officeDocument/2006/relationships/oleObject" Target="../embeddings/oleObject195.bin"/><Relationship Id="rId29" Type="http://schemas.openxmlformats.org/officeDocument/2006/relationships/oleObject" Target="../embeddings/oleObject203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82.bin"/><Relationship Id="rId11" Type="http://schemas.openxmlformats.org/officeDocument/2006/relationships/oleObject" Target="../embeddings/oleObject186.bin"/><Relationship Id="rId24" Type="http://schemas.openxmlformats.org/officeDocument/2006/relationships/oleObject" Target="../embeddings/oleObject199.bin"/><Relationship Id="rId32" Type="http://schemas.openxmlformats.org/officeDocument/2006/relationships/oleObject" Target="../embeddings/oleObject206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90.bin"/><Relationship Id="rId23" Type="http://schemas.openxmlformats.org/officeDocument/2006/relationships/oleObject" Target="../embeddings/oleObject198.bin"/><Relationship Id="rId28" Type="http://schemas.openxmlformats.org/officeDocument/2006/relationships/image" Target="../media/image2.emf"/><Relationship Id="rId10" Type="http://schemas.openxmlformats.org/officeDocument/2006/relationships/oleObject" Target="../embeddings/oleObject185.bin"/><Relationship Id="rId19" Type="http://schemas.openxmlformats.org/officeDocument/2006/relationships/oleObject" Target="../embeddings/oleObject194.bin"/><Relationship Id="rId31" Type="http://schemas.openxmlformats.org/officeDocument/2006/relationships/oleObject" Target="../embeddings/oleObject205.bin"/><Relationship Id="rId4" Type="http://schemas.openxmlformats.org/officeDocument/2006/relationships/oleObject" Target="../embeddings/oleObject181.bin"/><Relationship Id="rId9" Type="http://schemas.openxmlformats.org/officeDocument/2006/relationships/oleObject" Target="../embeddings/oleObject184.bin"/><Relationship Id="rId14" Type="http://schemas.openxmlformats.org/officeDocument/2006/relationships/oleObject" Target="../embeddings/oleObject189.bin"/><Relationship Id="rId22" Type="http://schemas.openxmlformats.org/officeDocument/2006/relationships/oleObject" Target="../embeddings/oleObject197.bin"/><Relationship Id="rId27" Type="http://schemas.openxmlformats.org/officeDocument/2006/relationships/oleObject" Target="../embeddings/oleObject202.bin"/><Relationship Id="rId30" Type="http://schemas.openxmlformats.org/officeDocument/2006/relationships/oleObject" Target="../embeddings/oleObject20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1.bin"/><Relationship Id="rId13" Type="http://schemas.openxmlformats.org/officeDocument/2006/relationships/oleObject" Target="../embeddings/oleObject216.bin"/><Relationship Id="rId18" Type="http://schemas.openxmlformats.org/officeDocument/2006/relationships/oleObject" Target="../embeddings/oleObject221.bin"/><Relationship Id="rId26" Type="http://schemas.openxmlformats.org/officeDocument/2006/relationships/oleObject" Target="../embeddings/oleObject229.bin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224.bin"/><Relationship Id="rId34" Type="http://schemas.openxmlformats.org/officeDocument/2006/relationships/oleObject" Target="../embeddings/oleObject236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215.bin"/><Relationship Id="rId17" Type="http://schemas.openxmlformats.org/officeDocument/2006/relationships/oleObject" Target="../embeddings/oleObject220.bin"/><Relationship Id="rId25" Type="http://schemas.openxmlformats.org/officeDocument/2006/relationships/oleObject" Target="../embeddings/oleObject228.bin"/><Relationship Id="rId33" Type="http://schemas.openxmlformats.org/officeDocument/2006/relationships/oleObject" Target="../embeddings/oleObject23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9.bin"/><Relationship Id="rId20" Type="http://schemas.openxmlformats.org/officeDocument/2006/relationships/oleObject" Target="../embeddings/oleObject223.bin"/><Relationship Id="rId29" Type="http://schemas.openxmlformats.org/officeDocument/2006/relationships/oleObject" Target="../embeddings/oleObject231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10.bin"/><Relationship Id="rId11" Type="http://schemas.openxmlformats.org/officeDocument/2006/relationships/oleObject" Target="../embeddings/oleObject214.bin"/><Relationship Id="rId24" Type="http://schemas.openxmlformats.org/officeDocument/2006/relationships/oleObject" Target="../embeddings/oleObject227.bin"/><Relationship Id="rId32" Type="http://schemas.openxmlformats.org/officeDocument/2006/relationships/oleObject" Target="../embeddings/oleObject234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218.bin"/><Relationship Id="rId23" Type="http://schemas.openxmlformats.org/officeDocument/2006/relationships/oleObject" Target="../embeddings/oleObject226.bin"/><Relationship Id="rId28" Type="http://schemas.openxmlformats.org/officeDocument/2006/relationships/image" Target="../media/image2.emf"/><Relationship Id="rId36" Type="http://schemas.openxmlformats.org/officeDocument/2006/relationships/oleObject" Target="../embeddings/oleObject238.bin"/><Relationship Id="rId10" Type="http://schemas.openxmlformats.org/officeDocument/2006/relationships/oleObject" Target="../embeddings/oleObject213.bin"/><Relationship Id="rId19" Type="http://schemas.openxmlformats.org/officeDocument/2006/relationships/oleObject" Target="../embeddings/oleObject222.bin"/><Relationship Id="rId31" Type="http://schemas.openxmlformats.org/officeDocument/2006/relationships/oleObject" Target="../embeddings/oleObject233.bin"/><Relationship Id="rId4" Type="http://schemas.openxmlformats.org/officeDocument/2006/relationships/oleObject" Target="../embeddings/oleObject209.bin"/><Relationship Id="rId9" Type="http://schemas.openxmlformats.org/officeDocument/2006/relationships/oleObject" Target="../embeddings/oleObject212.bin"/><Relationship Id="rId14" Type="http://schemas.openxmlformats.org/officeDocument/2006/relationships/oleObject" Target="../embeddings/oleObject217.bin"/><Relationship Id="rId22" Type="http://schemas.openxmlformats.org/officeDocument/2006/relationships/oleObject" Target="../embeddings/oleObject225.bin"/><Relationship Id="rId27" Type="http://schemas.openxmlformats.org/officeDocument/2006/relationships/oleObject" Target="../embeddings/oleObject230.bin"/><Relationship Id="rId30" Type="http://schemas.openxmlformats.org/officeDocument/2006/relationships/oleObject" Target="../embeddings/oleObject232.bin"/><Relationship Id="rId35" Type="http://schemas.openxmlformats.org/officeDocument/2006/relationships/oleObject" Target="../embeddings/oleObject23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1.bin"/><Relationship Id="rId13" Type="http://schemas.openxmlformats.org/officeDocument/2006/relationships/oleObject" Target="../embeddings/oleObject246.bin"/><Relationship Id="rId18" Type="http://schemas.openxmlformats.org/officeDocument/2006/relationships/oleObject" Target="../embeddings/oleObject251.bin"/><Relationship Id="rId26" Type="http://schemas.openxmlformats.org/officeDocument/2006/relationships/oleObject" Target="../embeddings/oleObject259.bin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254.bin"/><Relationship Id="rId34" Type="http://schemas.openxmlformats.org/officeDocument/2006/relationships/oleObject" Target="../embeddings/oleObject266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245.bin"/><Relationship Id="rId17" Type="http://schemas.openxmlformats.org/officeDocument/2006/relationships/oleObject" Target="../embeddings/oleObject250.bin"/><Relationship Id="rId25" Type="http://schemas.openxmlformats.org/officeDocument/2006/relationships/oleObject" Target="../embeddings/oleObject258.bin"/><Relationship Id="rId33" Type="http://schemas.openxmlformats.org/officeDocument/2006/relationships/oleObject" Target="../embeddings/oleObject265.bin"/><Relationship Id="rId38" Type="http://schemas.openxmlformats.org/officeDocument/2006/relationships/oleObject" Target="../embeddings/oleObject27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49.bin"/><Relationship Id="rId20" Type="http://schemas.openxmlformats.org/officeDocument/2006/relationships/oleObject" Target="../embeddings/oleObject253.bin"/><Relationship Id="rId29" Type="http://schemas.openxmlformats.org/officeDocument/2006/relationships/oleObject" Target="../embeddings/oleObject261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0.bin"/><Relationship Id="rId11" Type="http://schemas.openxmlformats.org/officeDocument/2006/relationships/oleObject" Target="../embeddings/oleObject244.bin"/><Relationship Id="rId24" Type="http://schemas.openxmlformats.org/officeDocument/2006/relationships/oleObject" Target="../embeddings/oleObject257.bin"/><Relationship Id="rId32" Type="http://schemas.openxmlformats.org/officeDocument/2006/relationships/oleObject" Target="../embeddings/oleObject264.bin"/><Relationship Id="rId37" Type="http://schemas.openxmlformats.org/officeDocument/2006/relationships/oleObject" Target="../embeddings/oleObject269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248.bin"/><Relationship Id="rId23" Type="http://schemas.openxmlformats.org/officeDocument/2006/relationships/oleObject" Target="../embeddings/oleObject256.bin"/><Relationship Id="rId28" Type="http://schemas.openxmlformats.org/officeDocument/2006/relationships/image" Target="../media/image2.emf"/><Relationship Id="rId36" Type="http://schemas.openxmlformats.org/officeDocument/2006/relationships/oleObject" Target="../embeddings/oleObject268.bin"/><Relationship Id="rId10" Type="http://schemas.openxmlformats.org/officeDocument/2006/relationships/oleObject" Target="../embeddings/oleObject243.bin"/><Relationship Id="rId19" Type="http://schemas.openxmlformats.org/officeDocument/2006/relationships/oleObject" Target="../embeddings/oleObject252.bin"/><Relationship Id="rId31" Type="http://schemas.openxmlformats.org/officeDocument/2006/relationships/oleObject" Target="../embeddings/oleObject263.bin"/><Relationship Id="rId4" Type="http://schemas.openxmlformats.org/officeDocument/2006/relationships/oleObject" Target="../embeddings/oleObject239.bin"/><Relationship Id="rId9" Type="http://schemas.openxmlformats.org/officeDocument/2006/relationships/oleObject" Target="../embeddings/oleObject242.bin"/><Relationship Id="rId14" Type="http://schemas.openxmlformats.org/officeDocument/2006/relationships/oleObject" Target="../embeddings/oleObject247.bin"/><Relationship Id="rId22" Type="http://schemas.openxmlformats.org/officeDocument/2006/relationships/oleObject" Target="../embeddings/oleObject255.bin"/><Relationship Id="rId27" Type="http://schemas.openxmlformats.org/officeDocument/2006/relationships/oleObject" Target="../embeddings/oleObject260.bin"/><Relationship Id="rId30" Type="http://schemas.openxmlformats.org/officeDocument/2006/relationships/oleObject" Target="../embeddings/oleObject262.bin"/><Relationship Id="rId35" Type="http://schemas.openxmlformats.org/officeDocument/2006/relationships/oleObject" Target="../embeddings/oleObject26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3.bin"/><Relationship Id="rId13" Type="http://schemas.openxmlformats.org/officeDocument/2006/relationships/oleObject" Target="../embeddings/oleObject278.bin"/><Relationship Id="rId18" Type="http://schemas.openxmlformats.org/officeDocument/2006/relationships/oleObject" Target="../embeddings/oleObject283.bin"/><Relationship Id="rId26" Type="http://schemas.openxmlformats.org/officeDocument/2006/relationships/oleObject" Target="../embeddings/oleObject291.bin"/><Relationship Id="rId39" Type="http://schemas.openxmlformats.org/officeDocument/2006/relationships/oleObject" Target="../embeddings/oleObject303.bin"/><Relationship Id="rId3" Type="http://schemas.openxmlformats.org/officeDocument/2006/relationships/notesSlide" Target="../notesSlides/notesSlide16.xml"/><Relationship Id="rId21" Type="http://schemas.openxmlformats.org/officeDocument/2006/relationships/oleObject" Target="../embeddings/oleObject286.bin"/><Relationship Id="rId34" Type="http://schemas.openxmlformats.org/officeDocument/2006/relationships/oleObject" Target="../embeddings/oleObject298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277.bin"/><Relationship Id="rId17" Type="http://schemas.openxmlformats.org/officeDocument/2006/relationships/oleObject" Target="../embeddings/oleObject282.bin"/><Relationship Id="rId25" Type="http://schemas.openxmlformats.org/officeDocument/2006/relationships/oleObject" Target="../embeddings/oleObject290.bin"/><Relationship Id="rId33" Type="http://schemas.openxmlformats.org/officeDocument/2006/relationships/oleObject" Target="../embeddings/oleObject297.bin"/><Relationship Id="rId38" Type="http://schemas.openxmlformats.org/officeDocument/2006/relationships/oleObject" Target="../embeddings/oleObject30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1.bin"/><Relationship Id="rId20" Type="http://schemas.openxmlformats.org/officeDocument/2006/relationships/oleObject" Target="../embeddings/oleObject285.bin"/><Relationship Id="rId29" Type="http://schemas.openxmlformats.org/officeDocument/2006/relationships/oleObject" Target="../embeddings/oleObject293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72.bin"/><Relationship Id="rId11" Type="http://schemas.openxmlformats.org/officeDocument/2006/relationships/oleObject" Target="../embeddings/oleObject276.bin"/><Relationship Id="rId24" Type="http://schemas.openxmlformats.org/officeDocument/2006/relationships/oleObject" Target="../embeddings/oleObject289.bin"/><Relationship Id="rId32" Type="http://schemas.openxmlformats.org/officeDocument/2006/relationships/oleObject" Target="../embeddings/oleObject296.bin"/><Relationship Id="rId37" Type="http://schemas.openxmlformats.org/officeDocument/2006/relationships/oleObject" Target="../embeddings/oleObject301.bin"/><Relationship Id="rId40" Type="http://schemas.openxmlformats.org/officeDocument/2006/relationships/oleObject" Target="../embeddings/oleObject304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280.bin"/><Relationship Id="rId23" Type="http://schemas.openxmlformats.org/officeDocument/2006/relationships/oleObject" Target="../embeddings/oleObject288.bin"/><Relationship Id="rId28" Type="http://schemas.openxmlformats.org/officeDocument/2006/relationships/image" Target="../media/image2.emf"/><Relationship Id="rId36" Type="http://schemas.openxmlformats.org/officeDocument/2006/relationships/oleObject" Target="../embeddings/oleObject300.bin"/><Relationship Id="rId10" Type="http://schemas.openxmlformats.org/officeDocument/2006/relationships/oleObject" Target="../embeddings/oleObject275.bin"/><Relationship Id="rId19" Type="http://schemas.openxmlformats.org/officeDocument/2006/relationships/oleObject" Target="../embeddings/oleObject284.bin"/><Relationship Id="rId31" Type="http://schemas.openxmlformats.org/officeDocument/2006/relationships/oleObject" Target="../embeddings/oleObject295.bin"/><Relationship Id="rId4" Type="http://schemas.openxmlformats.org/officeDocument/2006/relationships/oleObject" Target="../embeddings/oleObject271.bin"/><Relationship Id="rId9" Type="http://schemas.openxmlformats.org/officeDocument/2006/relationships/oleObject" Target="../embeddings/oleObject274.bin"/><Relationship Id="rId14" Type="http://schemas.openxmlformats.org/officeDocument/2006/relationships/oleObject" Target="../embeddings/oleObject279.bin"/><Relationship Id="rId22" Type="http://schemas.openxmlformats.org/officeDocument/2006/relationships/oleObject" Target="../embeddings/oleObject287.bin"/><Relationship Id="rId27" Type="http://schemas.openxmlformats.org/officeDocument/2006/relationships/oleObject" Target="../embeddings/oleObject292.bin"/><Relationship Id="rId30" Type="http://schemas.openxmlformats.org/officeDocument/2006/relationships/oleObject" Target="../embeddings/oleObject294.bin"/><Relationship Id="rId35" Type="http://schemas.openxmlformats.org/officeDocument/2006/relationships/oleObject" Target="../embeddings/oleObject29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7.bin"/><Relationship Id="rId13" Type="http://schemas.openxmlformats.org/officeDocument/2006/relationships/oleObject" Target="../embeddings/oleObject312.bin"/><Relationship Id="rId18" Type="http://schemas.openxmlformats.org/officeDocument/2006/relationships/oleObject" Target="../embeddings/oleObject317.bin"/><Relationship Id="rId26" Type="http://schemas.openxmlformats.org/officeDocument/2006/relationships/oleObject" Target="../embeddings/oleObject325.bin"/><Relationship Id="rId39" Type="http://schemas.openxmlformats.org/officeDocument/2006/relationships/oleObject" Target="../embeddings/oleObject337.bin"/><Relationship Id="rId3" Type="http://schemas.openxmlformats.org/officeDocument/2006/relationships/notesSlide" Target="../notesSlides/notesSlide17.xml"/><Relationship Id="rId21" Type="http://schemas.openxmlformats.org/officeDocument/2006/relationships/oleObject" Target="../embeddings/oleObject320.bin"/><Relationship Id="rId34" Type="http://schemas.openxmlformats.org/officeDocument/2006/relationships/oleObject" Target="../embeddings/oleObject332.bin"/><Relationship Id="rId42" Type="http://schemas.openxmlformats.org/officeDocument/2006/relationships/oleObject" Target="../embeddings/oleObject340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311.bin"/><Relationship Id="rId17" Type="http://schemas.openxmlformats.org/officeDocument/2006/relationships/oleObject" Target="../embeddings/oleObject316.bin"/><Relationship Id="rId25" Type="http://schemas.openxmlformats.org/officeDocument/2006/relationships/oleObject" Target="../embeddings/oleObject324.bin"/><Relationship Id="rId33" Type="http://schemas.openxmlformats.org/officeDocument/2006/relationships/oleObject" Target="../embeddings/oleObject331.bin"/><Relationship Id="rId38" Type="http://schemas.openxmlformats.org/officeDocument/2006/relationships/oleObject" Target="../embeddings/oleObject33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5.bin"/><Relationship Id="rId20" Type="http://schemas.openxmlformats.org/officeDocument/2006/relationships/oleObject" Target="../embeddings/oleObject319.bin"/><Relationship Id="rId29" Type="http://schemas.openxmlformats.org/officeDocument/2006/relationships/oleObject" Target="../embeddings/oleObject327.bin"/><Relationship Id="rId41" Type="http://schemas.openxmlformats.org/officeDocument/2006/relationships/oleObject" Target="../embeddings/oleObject339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6.bin"/><Relationship Id="rId11" Type="http://schemas.openxmlformats.org/officeDocument/2006/relationships/oleObject" Target="../embeddings/oleObject310.bin"/><Relationship Id="rId24" Type="http://schemas.openxmlformats.org/officeDocument/2006/relationships/oleObject" Target="../embeddings/oleObject323.bin"/><Relationship Id="rId32" Type="http://schemas.openxmlformats.org/officeDocument/2006/relationships/oleObject" Target="../embeddings/oleObject330.bin"/><Relationship Id="rId37" Type="http://schemas.openxmlformats.org/officeDocument/2006/relationships/oleObject" Target="../embeddings/oleObject335.bin"/><Relationship Id="rId40" Type="http://schemas.openxmlformats.org/officeDocument/2006/relationships/oleObject" Target="../embeddings/oleObject338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314.bin"/><Relationship Id="rId23" Type="http://schemas.openxmlformats.org/officeDocument/2006/relationships/oleObject" Target="../embeddings/oleObject322.bin"/><Relationship Id="rId28" Type="http://schemas.openxmlformats.org/officeDocument/2006/relationships/image" Target="../media/image2.emf"/><Relationship Id="rId36" Type="http://schemas.openxmlformats.org/officeDocument/2006/relationships/oleObject" Target="../embeddings/oleObject334.bin"/><Relationship Id="rId10" Type="http://schemas.openxmlformats.org/officeDocument/2006/relationships/oleObject" Target="../embeddings/oleObject309.bin"/><Relationship Id="rId19" Type="http://schemas.openxmlformats.org/officeDocument/2006/relationships/oleObject" Target="../embeddings/oleObject318.bin"/><Relationship Id="rId31" Type="http://schemas.openxmlformats.org/officeDocument/2006/relationships/oleObject" Target="../embeddings/oleObject329.bin"/><Relationship Id="rId4" Type="http://schemas.openxmlformats.org/officeDocument/2006/relationships/oleObject" Target="../embeddings/oleObject305.bin"/><Relationship Id="rId9" Type="http://schemas.openxmlformats.org/officeDocument/2006/relationships/oleObject" Target="../embeddings/oleObject308.bin"/><Relationship Id="rId14" Type="http://schemas.openxmlformats.org/officeDocument/2006/relationships/oleObject" Target="../embeddings/oleObject313.bin"/><Relationship Id="rId22" Type="http://schemas.openxmlformats.org/officeDocument/2006/relationships/oleObject" Target="../embeddings/oleObject321.bin"/><Relationship Id="rId27" Type="http://schemas.openxmlformats.org/officeDocument/2006/relationships/oleObject" Target="../embeddings/oleObject326.bin"/><Relationship Id="rId30" Type="http://schemas.openxmlformats.org/officeDocument/2006/relationships/oleObject" Target="../embeddings/oleObject328.bin"/><Relationship Id="rId35" Type="http://schemas.openxmlformats.org/officeDocument/2006/relationships/oleObject" Target="../embeddings/oleObject33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3.bin"/><Relationship Id="rId13" Type="http://schemas.openxmlformats.org/officeDocument/2006/relationships/oleObject" Target="../embeddings/oleObject348.bin"/><Relationship Id="rId18" Type="http://schemas.openxmlformats.org/officeDocument/2006/relationships/oleObject" Target="../embeddings/oleObject353.bin"/><Relationship Id="rId26" Type="http://schemas.openxmlformats.org/officeDocument/2006/relationships/oleObject" Target="../embeddings/oleObject361.bin"/><Relationship Id="rId39" Type="http://schemas.openxmlformats.org/officeDocument/2006/relationships/oleObject" Target="../embeddings/oleObject374.bin"/><Relationship Id="rId3" Type="http://schemas.openxmlformats.org/officeDocument/2006/relationships/notesSlide" Target="../notesSlides/notesSlide18.xml"/><Relationship Id="rId21" Type="http://schemas.openxmlformats.org/officeDocument/2006/relationships/oleObject" Target="../embeddings/oleObject356.bin"/><Relationship Id="rId34" Type="http://schemas.openxmlformats.org/officeDocument/2006/relationships/oleObject" Target="../embeddings/oleObject369.bin"/><Relationship Id="rId42" Type="http://schemas.openxmlformats.org/officeDocument/2006/relationships/oleObject" Target="../embeddings/oleObject377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347.bin"/><Relationship Id="rId17" Type="http://schemas.openxmlformats.org/officeDocument/2006/relationships/oleObject" Target="../embeddings/oleObject352.bin"/><Relationship Id="rId25" Type="http://schemas.openxmlformats.org/officeDocument/2006/relationships/oleObject" Target="../embeddings/oleObject360.bin"/><Relationship Id="rId33" Type="http://schemas.openxmlformats.org/officeDocument/2006/relationships/oleObject" Target="../embeddings/oleObject368.bin"/><Relationship Id="rId38" Type="http://schemas.openxmlformats.org/officeDocument/2006/relationships/oleObject" Target="../embeddings/oleObject37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1.bin"/><Relationship Id="rId20" Type="http://schemas.openxmlformats.org/officeDocument/2006/relationships/oleObject" Target="../embeddings/oleObject355.bin"/><Relationship Id="rId29" Type="http://schemas.openxmlformats.org/officeDocument/2006/relationships/oleObject" Target="../embeddings/oleObject364.bin"/><Relationship Id="rId41" Type="http://schemas.openxmlformats.org/officeDocument/2006/relationships/oleObject" Target="../embeddings/oleObject376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42.bin"/><Relationship Id="rId11" Type="http://schemas.openxmlformats.org/officeDocument/2006/relationships/oleObject" Target="../embeddings/oleObject346.bin"/><Relationship Id="rId24" Type="http://schemas.openxmlformats.org/officeDocument/2006/relationships/oleObject" Target="../embeddings/oleObject359.bin"/><Relationship Id="rId32" Type="http://schemas.openxmlformats.org/officeDocument/2006/relationships/oleObject" Target="../embeddings/oleObject367.bin"/><Relationship Id="rId37" Type="http://schemas.openxmlformats.org/officeDocument/2006/relationships/oleObject" Target="../embeddings/oleObject372.bin"/><Relationship Id="rId40" Type="http://schemas.openxmlformats.org/officeDocument/2006/relationships/oleObject" Target="../embeddings/oleObject375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350.bin"/><Relationship Id="rId23" Type="http://schemas.openxmlformats.org/officeDocument/2006/relationships/oleObject" Target="../embeddings/oleObject358.bin"/><Relationship Id="rId28" Type="http://schemas.openxmlformats.org/officeDocument/2006/relationships/oleObject" Target="../embeddings/oleObject363.bin"/><Relationship Id="rId36" Type="http://schemas.openxmlformats.org/officeDocument/2006/relationships/oleObject" Target="../embeddings/oleObject371.bin"/><Relationship Id="rId10" Type="http://schemas.openxmlformats.org/officeDocument/2006/relationships/oleObject" Target="../embeddings/oleObject345.bin"/><Relationship Id="rId19" Type="http://schemas.openxmlformats.org/officeDocument/2006/relationships/oleObject" Target="../embeddings/oleObject354.bin"/><Relationship Id="rId31" Type="http://schemas.openxmlformats.org/officeDocument/2006/relationships/oleObject" Target="../embeddings/oleObject366.bin"/><Relationship Id="rId4" Type="http://schemas.openxmlformats.org/officeDocument/2006/relationships/oleObject" Target="../embeddings/oleObject341.bin"/><Relationship Id="rId9" Type="http://schemas.openxmlformats.org/officeDocument/2006/relationships/oleObject" Target="../embeddings/oleObject344.bin"/><Relationship Id="rId14" Type="http://schemas.openxmlformats.org/officeDocument/2006/relationships/oleObject" Target="../embeddings/oleObject349.bin"/><Relationship Id="rId22" Type="http://schemas.openxmlformats.org/officeDocument/2006/relationships/oleObject" Target="../embeddings/oleObject357.bin"/><Relationship Id="rId27" Type="http://schemas.openxmlformats.org/officeDocument/2006/relationships/oleObject" Target="../embeddings/oleObject362.bin"/><Relationship Id="rId30" Type="http://schemas.openxmlformats.org/officeDocument/2006/relationships/oleObject" Target="../embeddings/oleObject365.bin"/><Relationship Id="rId35" Type="http://schemas.openxmlformats.org/officeDocument/2006/relationships/oleObject" Target="../embeddings/oleObject370.bin"/><Relationship Id="rId43" Type="http://schemas.openxmlformats.org/officeDocument/2006/relationships/oleObject" Target="../embeddings/oleObject37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1.bin"/><Relationship Id="rId13" Type="http://schemas.openxmlformats.org/officeDocument/2006/relationships/oleObject" Target="../embeddings/oleObject386.bin"/><Relationship Id="rId18" Type="http://schemas.openxmlformats.org/officeDocument/2006/relationships/oleObject" Target="../embeddings/oleObject391.bin"/><Relationship Id="rId26" Type="http://schemas.openxmlformats.org/officeDocument/2006/relationships/oleObject" Target="../embeddings/oleObject399.bin"/><Relationship Id="rId39" Type="http://schemas.openxmlformats.org/officeDocument/2006/relationships/oleObject" Target="../embeddings/oleObject412.bin"/><Relationship Id="rId3" Type="http://schemas.openxmlformats.org/officeDocument/2006/relationships/notesSlide" Target="../notesSlides/notesSlide19.xml"/><Relationship Id="rId21" Type="http://schemas.openxmlformats.org/officeDocument/2006/relationships/oleObject" Target="../embeddings/oleObject394.bin"/><Relationship Id="rId34" Type="http://schemas.openxmlformats.org/officeDocument/2006/relationships/oleObject" Target="../embeddings/oleObject407.bin"/><Relationship Id="rId42" Type="http://schemas.openxmlformats.org/officeDocument/2006/relationships/oleObject" Target="../embeddings/oleObject415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385.bin"/><Relationship Id="rId17" Type="http://schemas.openxmlformats.org/officeDocument/2006/relationships/oleObject" Target="../embeddings/oleObject390.bin"/><Relationship Id="rId25" Type="http://schemas.openxmlformats.org/officeDocument/2006/relationships/oleObject" Target="../embeddings/oleObject398.bin"/><Relationship Id="rId33" Type="http://schemas.openxmlformats.org/officeDocument/2006/relationships/oleObject" Target="../embeddings/oleObject406.bin"/><Relationship Id="rId38" Type="http://schemas.openxmlformats.org/officeDocument/2006/relationships/oleObject" Target="../embeddings/oleObject411.bin"/><Relationship Id="rId46" Type="http://schemas.openxmlformats.org/officeDocument/2006/relationships/oleObject" Target="../embeddings/oleObject41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89.bin"/><Relationship Id="rId20" Type="http://schemas.openxmlformats.org/officeDocument/2006/relationships/oleObject" Target="../embeddings/oleObject393.bin"/><Relationship Id="rId29" Type="http://schemas.openxmlformats.org/officeDocument/2006/relationships/oleObject" Target="../embeddings/oleObject402.bin"/><Relationship Id="rId41" Type="http://schemas.openxmlformats.org/officeDocument/2006/relationships/oleObject" Target="../embeddings/oleObject414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80.bin"/><Relationship Id="rId11" Type="http://schemas.openxmlformats.org/officeDocument/2006/relationships/oleObject" Target="../embeddings/oleObject384.bin"/><Relationship Id="rId24" Type="http://schemas.openxmlformats.org/officeDocument/2006/relationships/oleObject" Target="../embeddings/oleObject397.bin"/><Relationship Id="rId32" Type="http://schemas.openxmlformats.org/officeDocument/2006/relationships/oleObject" Target="../embeddings/oleObject405.bin"/><Relationship Id="rId37" Type="http://schemas.openxmlformats.org/officeDocument/2006/relationships/oleObject" Target="../embeddings/oleObject410.bin"/><Relationship Id="rId40" Type="http://schemas.openxmlformats.org/officeDocument/2006/relationships/oleObject" Target="../embeddings/oleObject413.bin"/><Relationship Id="rId45" Type="http://schemas.openxmlformats.org/officeDocument/2006/relationships/oleObject" Target="../embeddings/oleObject417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388.bin"/><Relationship Id="rId23" Type="http://schemas.openxmlformats.org/officeDocument/2006/relationships/oleObject" Target="../embeddings/oleObject396.bin"/><Relationship Id="rId28" Type="http://schemas.openxmlformats.org/officeDocument/2006/relationships/oleObject" Target="../embeddings/oleObject401.bin"/><Relationship Id="rId36" Type="http://schemas.openxmlformats.org/officeDocument/2006/relationships/oleObject" Target="../embeddings/oleObject409.bin"/><Relationship Id="rId10" Type="http://schemas.openxmlformats.org/officeDocument/2006/relationships/oleObject" Target="../embeddings/oleObject383.bin"/><Relationship Id="rId19" Type="http://schemas.openxmlformats.org/officeDocument/2006/relationships/oleObject" Target="../embeddings/oleObject392.bin"/><Relationship Id="rId31" Type="http://schemas.openxmlformats.org/officeDocument/2006/relationships/oleObject" Target="../embeddings/oleObject404.bin"/><Relationship Id="rId44" Type="http://schemas.openxmlformats.org/officeDocument/2006/relationships/image" Target="../media/image2.emf"/><Relationship Id="rId4" Type="http://schemas.openxmlformats.org/officeDocument/2006/relationships/oleObject" Target="../embeddings/oleObject379.bin"/><Relationship Id="rId9" Type="http://schemas.openxmlformats.org/officeDocument/2006/relationships/oleObject" Target="../embeddings/oleObject382.bin"/><Relationship Id="rId14" Type="http://schemas.openxmlformats.org/officeDocument/2006/relationships/oleObject" Target="../embeddings/oleObject387.bin"/><Relationship Id="rId22" Type="http://schemas.openxmlformats.org/officeDocument/2006/relationships/oleObject" Target="../embeddings/oleObject395.bin"/><Relationship Id="rId27" Type="http://schemas.openxmlformats.org/officeDocument/2006/relationships/oleObject" Target="../embeddings/oleObject400.bin"/><Relationship Id="rId30" Type="http://schemas.openxmlformats.org/officeDocument/2006/relationships/oleObject" Target="../embeddings/oleObject403.bin"/><Relationship Id="rId35" Type="http://schemas.openxmlformats.org/officeDocument/2006/relationships/oleObject" Target="../embeddings/oleObject408.bin"/><Relationship Id="rId43" Type="http://schemas.openxmlformats.org/officeDocument/2006/relationships/oleObject" Target="../embeddings/oleObject41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.emf"/><Relationship Id="rId5" Type="http://schemas.openxmlformats.org/officeDocument/2006/relationships/image" Target="../media/image3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9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1.bin"/><Relationship Id="rId13" Type="http://schemas.openxmlformats.org/officeDocument/2006/relationships/oleObject" Target="../embeddings/oleObject426.bin"/><Relationship Id="rId18" Type="http://schemas.openxmlformats.org/officeDocument/2006/relationships/oleObject" Target="../embeddings/oleObject431.bin"/><Relationship Id="rId26" Type="http://schemas.openxmlformats.org/officeDocument/2006/relationships/oleObject" Target="../embeddings/oleObject439.bin"/><Relationship Id="rId39" Type="http://schemas.openxmlformats.org/officeDocument/2006/relationships/oleObject" Target="../embeddings/oleObject452.bin"/><Relationship Id="rId3" Type="http://schemas.openxmlformats.org/officeDocument/2006/relationships/notesSlide" Target="../notesSlides/notesSlide20.xml"/><Relationship Id="rId21" Type="http://schemas.openxmlformats.org/officeDocument/2006/relationships/oleObject" Target="../embeddings/oleObject434.bin"/><Relationship Id="rId34" Type="http://schemas.openxmlformats.org/officeDocument/2006/relationships/oleObject" Target="../embeddings/oleObject447.bin"/><Relationship Id="rId42" Type="http://schemas.openxmlformats.org/officeDocument/2006/relationships/oleObject" Target="../embeddings/oleObject455.bin"/><Relationship Id="rId47" Type="http://schemas.openxmlformats.org/officeDocument/2006/relationships/oleObject" Target="../embeddings/oleObject459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425.bin"/><Relationship Id="rId17" Type="http://schemas.openxmlformats.org/officeDocument/2006/relationships/oleObject" Target="../embeddings/oleObject430.bin"/><Relationship Id="rId25" Type="http://schemas.openxmlformats.org/officeDocument/2006/relationships/oleObject" Target="../embeddings/oleObject438.bin"/><Relationship Id="rId33" Type="http://schemas.openxmlformats.org/officeDocument/2006/relationships/oleObject" Target="../embeddings/oleObject446.bin"/><Relationship Id="rId38" Type="http://schemas.openxmlformats.org/officeDocument/2006/relationships/oleObject" Target="../embeddings/oleObject451.bin"/><Relationship Id="rId46" Type="http://schemas.openxmlformats.org/officeDocument/2006/relationships/oleObject" Target="../embeddings/oleObject45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29.bin"/><Relationship Id="rId20" Type="http://schemas.openxmlformats.org/officeDocument/2006/relationships/oleObject" Target="../embeddings/oleObject433.bin"/><Relationship Id="rId29" Type="http://schemas.openxmlformats.org/officeDocument/2006/relationships/oleObject" Target="../embeddings/oleObject442.bin"/><Relationship Id="rId41" Type="http://schemas.openxmlformats.org/officeDocument/2006/relationships/oleObject" Target="../embeddings/oleObject454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20.bin"/><Relationship Id="rId11" Type="http://schemas.openxmlformats.org/officeDocument/2006/relationships/oleObject" Target="../embeddings/oleObject424.bin"/><Relationship Id="rId24" Type="http://schemas.openxmlformats.org/officeDocument/2006/relationships/oleObject" Target="../embeddings/oleObject437.bin"/><Relationship Id="rId32" Type="http://schemas.openxmlformats.org/officeDocument/2006/relationships/oleObject" Target="../embeddings/oleObject445.bin"/><Relationship Id="rId37" Type="http://schemas.openxmlformats.org/officeDocument/2006/relationships/oleObject" Target="../embeddings/oleObject450.bin"/><Relationship Id="rId40" Type="http://schemas.openxmlformats.org/officeDocument/2006/relationships/oleObject" Target="../embeddings/oleObject453.bin"/><Relationship Id="rId45" Type="http://schemas.openxmlformats.org/officeDocument/2006/relationships/oleObject" Target="../embeddings/oleObject457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428.bin"/><Relationship Id="rId23" Type="http://schemas.openxmlformats.org/officeDocument/2006/relationships/oleObject" Target="../embeddings/oleObject436.bin"/><Relationship Id="rId28" Type="http://schemas.openxmlformats.org/officeDocument/2006/relationships/oleObject" Target="../embeddings/oleObject441.bin"/><Relationship Id="rId36" Type="http://schemas.openxmlformats.org/officeDocument/2006/relationships/oleObject" Target="../embeddings/oleObject449.bin"/><Relationship Id="rId10" Type="http://schemas.openxmlformats.org/officeDocument/2006/relationships/oleObject" Target="../embeddings/oleObject423.bin"/><Relationship Id="rId19" Type="http://schemas.openxmlformats.org/officeDocument/2006/relationships/oleObject" Target="../embeddings/oleObject432.bin"/><Relationship Id="rId31" Type="http://schemas.openxmlformats.org/officeDocument/2006/relationships/oleObject" Target="../embeddings/oleObject444.bin"/><Relationship Id="rId44" Type="http://schemas.openxmlformats.org/officeDocument/2006/relationships/image" Target="../media/image2.emf"/><Relationship Id="rId4" Type="http://schemas.openxmlformats.org/officeDocument/2006/relationships/oleObject" Target="../embeddings/oleObject419.bin"/><Relationship Id="rId9" Type="http://schemas.openxmlformats.org/officeDocument/2006/relationships/oleObject" Target="../embeddings/oleObject422.bin"/><Relationship Id="rId14" Type="http://schemas.openxmlformats.org/officeDocument/2006/relationships/oleObject" Target="../embeddings/oleObject427.bin"/><Relationship Id="rId22" Type="http://schemas.openxmlformats.org/officeDocument/2006/relationships/oleObject" Target="../embeddings/oleObject435.bin"/><Relationship Id="rId27" Type="http://schemas.openxmlformats.org/officeDocument/2006/relationships/oleObject" Target="../embeddings/oleObject440.bin"/><Relationship Id="rId30" Type="http://schemas.openxmlformats.org/officeDocument/2006/relationships/oleObject" Target="../embeddings/oleObject443.bin"/><Relationship Id="rId35" Type="http://schemas.openxmlformats.org/officeDocument/2006/relationships/oleObject" Target="../embeddings/oleObject448.bin"/><Relationship Id="rId43" Type="http://schemas.openxmlformats.org/officeDocument/2006/relationships/oleObject" Target="../embeddings/oleObject456.bin"/><Relationship Id="rId48" Type="http://schemas.openxmlformats.org/officeDocument/2006/relationships/oleObject" Target="../embeddings/oleObject460.bin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68.bin"/><Relationship Id="rId18" Type="http://schemas.openxmlformats.org/officeDocument/2006/relationships/oleObject" Target="../embeddings/oleObject473.bin"/><Relationship Id="rId26" Type="http://schemas.openxmlformats.org/officeDocument/2006/relationships/oleObject" Target="../embeddings/oleObject481.bin"/><Relationship Id="rId39" Type="http://schemas.openxmlformats.org/officeDocument/2006/relationships/oleObject" Target="../embeddings/oleObject494.bin"/><Relationship Id="rId3" Type="http://schemas.openxmlformats.org/officeDocument/2006/relationships/notesSlide" Target="../notesSlides/notesSlide21.xml"/><Relationship Id="rId21" Type="http://schemas.openxmlformats.org/officeDocument/2006/relationships/oleObject" Target="../embeddings/oleObject476.bin"/><Relationship Id="rId34" Type="http://schemas.openxmlformats.org/officeDocument/2006/relationships/oleObject" Target="../embeddings/oleObject489.bin"/><Relationship Id="rId42" Type="http://schemas.openxmlformats.org/officeDocument/2006/relationships/oleObject" Target="../embeddings/oleObject497.bin"/><Relationship Id="rId47" Type="http://schemas.openxmlformats.org/officeDocument/2006/relationships/oleObject" Target="../embeddings/oleObject501.bin"/><Relationship Id="rId50" Type="http://schemas.openxmlformats.org/officeDocument/2006/relationships/oleObject" Target="../embeddings/oleObject504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467.bin"/><Relationship Id="rId17" Type="http://schemas.openxmlformats.org/officeDocument/2006/relationships/oleObject" Target="../embeddings/oleObject472.bin"/><Relationship Id="rId25" Type="http://schemas.openxmlformats.org/officeDocument/2006/relationships/oleObject" Target="../embeddings/oleObject480.bin"/><Relationship Id="rId33" Type="http://schemas.openxmlformats.org/officeDocument/2006/relationships/oleObject" Target="../embeddings/oleObject488.bin"/><Relationship Id="rId38" Type="http://schemas.openxmlformats.org/officeDocument/2006/relationships/oleObject" Target="../embeddings/oleObject493.bin"/><Relationship Id="rId46" Type="http://schemas.openxmlformats.org/officeDocument/2006/relationships/oleObject" Target="../embeddings/oleObject50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71.bin"/><Relationship Id="rId20" Type="http://schemas.openxmlformats.org/officeDocument/2006/relationships/oleObject" Target="../embeddings/oleObject475.bin"/><Relationship Id="rId29" Type="http://schemas.openxmlformats.org/officeDocument/2006/relationships/oleObject" Target="../embeddings/oleObject484.bin"/><Relationship Id="rId41" Type="http://schemas.openxmlformats.org/officeDocument/2006/relationships/oleObject" Target="../embeddings/oleObject496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62.bin"/><Relationship Id="rId11" Type="http://schemas.openxmlformats.org/officeDocument/2006/relationships/oleObject" Target="../embeddings/oleObject466.bin"/><Relationship Id="rId24" Type="http://schemas.openxmlformats.org/officeDocument/2006/relationships/oleObject" Target="../embeddings/oleObject479.bin"/><Relationship Id="rId32" Type="http://schemas.openxmlformats.org/officeDocument/2006/relationships/oleObject" Target="../embeddings/oleObject487.bin"/><Relationship Id="rId37" Type="http://schemas.openxmlformats.org/officeDocument/2006/relationships/oleObject" Target="../embeddings/oleObject492.bin"/><Relationship Id="rId40" Type="http://schemas.openxmlformats.org/officeDocument/2006/relationships/oleObject" Target="../embeddings/oleObject495.bin"/><Relationship Id="rId45" Type="http://schemas.openxmlformats.org/officeDocument/2006/relationships/oleObject" Target="../embeddings/oleObject499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470.bin"/><Relationship Id="rId23" Type="http://schemas.openxmlformats.org/officeDocument/2006/relationships/oleObject" Target="../embeddings/oleObject478.bin"/><Relationship Id="rId28" Type="http://schemas.openxmlformats.org/officeDocument/2006/relationships/oleObject" Target="../embeddings/oleObject483.bin"/><Relationship Id="rId36" Type="http://schemas.openxmlformats.org/officeDocument/2006/relationships/oleObject" Target="../embeddings/oleObject491.bin"/><Relationship Id="rId49" Type="http://schemas.openxmlformats.org/officeDocument/2006/relationships/oleObject" Target="../embeddings/oleObject503.bin"/><Relationship Id="rId10" Type="http://schemas.openxmlformats.org/officeDocument/2006/relationships/oleObject" Target="../embeddings/oleObject465.bin"/><Relationship Id="rId19" Type="http://schemas.openxmlformats.org/officeDocument/2006/relationships/oleObject" Target="../embeddings/oleObject474.bin"/><Relationship Id="rId31" Type="http://schemas.openxmlformats.org/officeDocument/2006/relationships/oleObject" Target="../embeddings/oleObject486.bin"/><Relationship Id="rId44" Type="http://schemas.openxmlformats.org/officeDocument/2006/relationships/image" Target="../media/image2.emf"/><Relationship Id="rId4" Type="http://schemas.openxmlformats.org/officeDocument/2006/relationships/oleObject" Target="../embeddings/oleObject461.bin"/><Relationship Id="rId9" Type="http://schemas.openxmlformats.org/officeDocument/2006/relationships/oleObject" Target="../embeddings/oleObject464.bin"/><Relationship Id="rId14" Type="http://schemas.openxmlformats.org/officeDocument/2006/relationships/oleObject" Target="../embeddings/oleObject469.bin"/><Relationship Id="rId22" Type="http://schemas.openxmlformats.org/officeDocument/2006/relationships/oleObject" Target="../embeddings/oleObject477.bin"/><Relationship Id="rId27" Type="http://schemas.openxmlformats.org/officeDocument/2006/relationships/oleObject" Target="../embeddings/oleObject482.bin"/><Relationship Id="rId30" Type="http://schemas.openxmlformats.org/officeDocument/2006/relationships/oleObject" Target="../embeddings/oleObject485.bin"/><Relationship Id="rId35" Type="http://schemas.openxmlformats.org/officeDocument/2006/relationships/oleObject" Target="../embeddings/oleObject490.bin"/><Relationship Id="rId43" Type="http://schemas.openxmlformats.org/officeDocument/2006/relationships/oleObject" Target="../embeddings/oleObject498.bin"/><Relationship Id="rId48" Type="http://schemas.openxmlformats.org/officeDocument/2006/relationships/oleObject" Target="../embeddings/oleObject502.bin"/><Relationship Id="rId8" Type="http://schemas.openxmlformats.org/officeDocument/2006/relationships/oleObject" Target="../embeddings/oleObject463.bin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12.bin"/><Relationship Id="rId18" Type="http://schemas.openxmlformats.org/officeDocument/2006/relationships/oleObject" Target="../embeddings/oleObject517.bin"/><Relationship Id="rId26" Type="http://schemas.openxmlformats.org/officeDocument/2006/relationships/oleObject" Target="../embeddings/oleObject525.bin"/><Relationship Id="rId39" Type="http://schemas.openxmlformats.org/officeDocument/2006/relationships/oleObject" Target="../embeddings/oleObject538.bin"/><Relationship Id="rId3" Type="http://schemas.openxmlformats.org/officeDocument/2006/relationships/notesSlide" Target="../notesSlides/notesSlide22.xml"/><Relationship Id="rId21" Type="http://schemas.openxmlformats.org/officeDocument/2006/relationships/oleObject" Target="../embeddings/oleObject520.bin"/><Relationship Id="rId34" Type="http://schemas.openxmlformats.org/officeDocument/2006/relationships/oleObject" Target="../embeddings/oleObject533.bin"/><Relationship Id="rId42" Type="http://schemas.openxmlformats.org/officeDocument/2006/relationships/oleObject" Target="../embeddings/oleObject541.bin"/><Relationship Id="rId47" Type="http://schemas.openxmlformats.org/officeDocument/2006/relationships/oleObject" Target="../embeddings/oleObject545.bin"/><Relationship Id="rId50" Type="http://schemas.openxmlformats.org/officeDocument/2006/relationships/oleObject" Target="../embeddings/oleObject548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511.bin"/><Relationship Id="rId17" Type="http://schemas.openxmlformats.org/officeDocument/2006/relationships/oleObject" Target="../embeddings/oleObject516.bin"/><Relationship Id="rId25" Type="http://schemas.openxmlformats.org/officeDocument/2006/relationships/oleObject" Target="../embeddings/oleObject524.bin"/><Relationship Id="rId33" Type="http://schemas.openxmlformats.org/officeDocument/2006/relationships/oleObject" Target="../embeddings/oleObject532.bin"/><Relationship Id="rId38" Type="http://schemas.openxmlformats.org/officeDocument/2006/relationships/oleObject" Target="../embeddings/oleObject537.bin"/><Relationship Id="rId46" Type="http://schemas.openxmlformats.org/officeDocument/2006/relationships/oleObject" Target="../embeddings/oleObject54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15.bin"/><Relationship Id="rId20" Type="http://schemas.openxmlformats.org/officeDocument/2006/relationships/oleObject" Target="../embeddings/oleObject519.bin"/><Relationship Id="rId29" Type="http://schemas.openxmlformats.org/officeDocument/2006/relationships/oleObject" Target="../embeddings/oleObject528.bin"/><Relationship Id="rId41" Type="http://schemas.openxmlformats.org/officeDocument/2006/relationships/oleObject" Target="../embeddings/oleObject540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06.bin"/><Relationship Id="rId11" Type="http://schemas.openxmlformats.org/officeDocument/2006/relationships/oleObject" Target="../embeddings/oleObject510.bin"/><Relationship Id="rId24" Type="http://schemas.openxmlformats.org/officeDocument/2006/relationships/oleObject" Target="../embeddings/oleObject523.bin"/><Relationship Id="rId32" Type="http://schemas.openxmlformats.org/officeDocument/2006/relationships/oleObject" Target="../embeddings/oleObject531.bin"/><Relationship Id="rId37" Type="http://schemas.openxmlformats.org/officeDocument/2006/relationships/oleObject" Target="../embeddings/oleObject536.bin"/><Relationship Id="rId40" Type="http://schemas.openxmlformats.org/officeDocument/2006/relationships/oleObject" Target="../embeddings/oleObject539.bin"/><Relationship Id="rId45" Type="http://schemas.openxmlformats.org/officeDocument/2006/relationships/oleObject" Target="../embeddings/oleObject543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514.bin"/><Relationship Id="rId23" Type="http://schemas.openxmlformats.org/officeDocument/2006/relationships/oleObject" Target="../embeddings/oleObject522.bin"/><Relationship Id="rId28" Type="http://schemas.openxmlformats.org/officeDocument/2006/relationships/oleObject" Target="../embeddings/oleObject527.bin"/><Relationship Id="rId36" Type="http://schemas.openxmlformats.org/officeDocument/2006/relationships/oleObject" Target="../embeddings/oleObject535.bin"/><Relationship Id="rId49" Type="http://schemas.openxmlformats.org/officeDocument/2006/relationships/oleObject" Target="../embeddings/oleObject547.bin"/><Relationship Id="rId10" Type="http://schemas.openxmlformats.org/officeDocument/2006/relationships/oleObject" Target="../embeddings/oleObject509.bin"/><Relationship Id="rId19" Type="http://schemas.openxmlformats.org/officeDocument/2006/relationships/oleObject" Target="../embeddings/oleObject518.bin"/><Relationship Id="rId31" Type="http://schemas.openxmlformats.org/officeDocument/2006/relationships/oleObject" Target="../embeddings/oleObject530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550.bin"/><Relationship Id="rId4" Type="http://schemas.openxmlformats.org/officeDocument/2006/relationships/oleObject" Target="../embeddings/oleObject505.bin"/><Relationship Id="rId9" Type="http://schemas.openxmlformats.org/officeDocument/2006/relationships/oleObject" Target="../embeddings/oleObject508.bin"/><Relationship Id="rId14" Type="http://schemas.openxmlformats.org/officeDocument/2006/relationships/oleObject" Target="../embeddings/oleObject513.bin"/><Relationship Id="rId22" Type="http://schemas.openxmlformats.org/officeDocument/2006/relationships/oleObject" Target="../embeddings/oleObject521.bin"/><Relationship Id="rId27" Type="http://schemas.openxmlformats.org/officeDocument/2006/relationships/oleObject" Target="../embeddings/oleObject526.bin"/><Relationship Id="rId30" Type="http://schemas.openxmlformats.org/officeDocument/2006/relationships/oleObject" Target="../embeddings/oleObject529.bin"/><Relationship Id="rId35" Type="http://schemas.openxmlformats.org/officeDocument/2006/relationships/oleObject" Target="../embeddings/oleObject534.bin"/><Relationship Id="rId43" Type="http://schemas.openxmlformats.org/officeDocument/2006/relationships/oleObject" Target="../embeddings/oleObject542.bin"/><Relationship Id="rId48" Type="http://schemas.openxmlformats.org/officeDocument/2006/relationships/oleObject" Target="../embeddings/oleObject546.bin"/><Relationship Id="rId8" Type="http://schemas.openxmlformats.org/officeDocument/2006/relationships/oleObject" Target="../embeddings/oleObject507.bin"/><Relationship Id="rId51" Type="http://schemas.openxmlformats.org/officeDocument/2006/relationships/oleObject" Target="../embeddings/oleObject549.bin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58.bin"/><Relationship Id="rId18" Type="http://schemas.openxmlformats.org/officeDocument/2006/relationships/oleObject" Target="../embeddings/oleObject563.bin"/><Relationship Id="rId26" Type="http://schemas.openxmlformats.org/officeDocument/2006/relationships/oleObject" Target="../embeddings/oleObject571.bin"/><Relationship Id="rId39" Type="http://schemas.openxmlformats.org/officeDocument/2006/relationships/oleObject" Target="../embeddings/oleObject584.bin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566.bin"/><Relationship Id="rId34" Type="http://schemas.openxmlformats.org/officeDocument/2006/relationships/oleObject" Target="../embeddings/oleObject579.bin"/><Relationship Id="rId42" Type="http://schemas.openxmlformats.org/officeDocument/2006/relationships/oleObject" Target="../embeddings/oleObject587.bin"/><Relationship Id="rId47" Type="http://schemas.openxmlformats.org/officeDocument/2006/relationships/oleObject" Target="../embeddings/oleObject591.bin"/><Relationship Id="rId50" Type="http://schemas.openxmlformats.org/officeDocument/2006/relationships/oleObject" Target="../embeddings/oleObject594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557.bin"/><Relationship Id="rId17" Type="http://schemas.openxmlformats.org/officeDocument/2006/relationships/oleObject" Target="../embeddings/oleObject562.bin"/><Relationship Id="rId25" Type="http://schemas.openxmlformats.org/officeDocument/2006/relationships/oleObject" Target="../embeddings/oleObject570.bin"/><Relationship Id="rId33" Type="http://schemas.openxmlformats.org/officeDocument/2006/relationships/oleObject" Target="../embeddings/oleObject578.bin"/><Relationship Id="rId38" Type="http://schemas.openxmlformats.org/officeDocument/2006/relationships/oleObject" Target="../embeddings/oleObject583.bin"/><Relationship Id="rId46" Type="http://schemas.openxmlformats.org/officeDocument/2006/relationships/oleObject" Target="../embeddings/oleObject59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61.bin"/><Relationship Id="rId20" Type="http://schemas.openxmlformats.org/officeDocument/2006/relationships/oleObject" Target="../embeddings/oleObject565.bin"/><Relationship Id="rId29" Type="http://schemas.openxmlformats.org/officeDocument/2006/relationships/oleObject" Target="../embeddings/oleObject574.bin"/><Relationship Id="rId41" Type="http://schemas.openxmlformats.org/officeDocument/2006/relationships/oleObject" Target="../embeddings/oleObject586.bin"/><Relationship Id="rId54" Type="http://schemas.openxmlformats.org/officeDocument/2006/relationships/oleObject" Target="../embeddings/oleObject598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52.bin"/><Relationship Id="rId11" Type="http://schemas.openxmlformats.org/officeDocument/2006/relationships/oleObject" Target="../embeddings/oleObject556.bin"/><Relationship Id="rId24" Type="http://schemas.openxmlformats.org/officeDocument/2006/relationships/oleObject" Target="../embeddings/oleObject569.bin"/><Relationship Id="rId32" Type="http://schemas.openxmlformats.org/officeDocument/2006/relationships/oleObject" Target="../embeddings/oleObject577.bin"/><Relationship Id="rId37" Type="http://schemas.openxmlformats.org/officeDocument/2006/relationships/oleObject" Target="../embeddings/oleObject582.bin"/><Relationship Id="rId40" Type="http://schemas.openxmlformats.org/officeDocument/2006/relationships/oleObject" Target="../embeddings/oleObject585.bin"/><Relationship Id="rId45" Type="http://schemas.openxmlformats.org/officeDocument/2006/relationships/oleObject" Target="../embeddings/oleObject589.bin"/><Relationship Id="rId53" Type="http://schemas.openxmlformats.org/officeDocument/2006/relationships/oleObject" Target="../embeddings/oleObject597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560.bin"/><Relationship Id="rId23" Type="http://schemas.openxmlformats.org/officeDocument/2006/relationships/oleObject" Target="../embeddings/oleObject568.bin"/><Relationship Id="rId28" Type="http://schemas.openxmlformats.org/officeDocument/2006/relationships/oleObject" Target="../embeddings/oleObject573.bin"/><Relationship Id="rId36" Type="http://schemas.openxmlformats.org/officeDocument/2006/relationships/oleObject" Target="../embeddings/oleObject581.bin"/><Relationship Id="rId49" Type="http://schemas.openxmlformats.org/officeDocument/2006/relationships/oleObject" Target="../embeddings/oleObject593.bin"/><Relationship Id="rId10" Type="http://schemas.openxmlformats.org/officeDocument/2006/relationships/oleObject" Target="../embeddings/oleObject555.bin"/><Relationship Id="rId19" Type="http://schemas.openxmlformats.org/officeDocument/2006/relationships/oleObject" Target="../embeddings/oleObject564.bin"/><Relationship Id="rId31" Type="http://schemas.openxmlformats.org/officeDocument/2006/relationships/oleObject" Target="../embeddings/oleObject576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596.bin"/><Relationship Id="rId4" Type="http://schemas.openxmlformats.org/officeDocument/2006/relationships/oleObject" Target="../embeddings/oleObject551.bin"/><Relationship Id="rId9" Type="http://schemas.openxmlformats.org/officeDocument/2006/relationships/oleObject" Target="../embeddings/oleObject554.bin"/><Relationship Id="rId14" Type="http://schemas.openxmlformats.org/officeDocument/2006/relationships/oleObject" Target="../embeddings/oleObject559.bin"/><Relationship Id="rId22" Type="http://schemas.openxmlformats.org/officeDocument/2006/relationships/oleObject" Target="../embeddings/oleObject567.bin"/><Relationship Id="rId27" Type="http://schemas.openxmlformats.org/officeDocument/2006/relationships/oleObject" Target="../embeddings/oleObject572.bin"/><Relationship Id="rId30" Type="http://schemas.openxmlformats.org/officeDocument/2006/relationships/oleObject" Target="../embeddings/oleObject575.bin"/><Relationship Id="rId35" Type="http://schemas.openxmlformats.org/officeDocument/2006/relationships/oleObject" Target="../embeddings/oleObject580.bin"/><Relationship Id="rId43" Type="http://schemas.openxmlformats.org/officeDocument/2006/relationships/oleObject" Target="../embeddings/oleObject588.bin"/><Relationship Id="rId48" Type="http://schemas.openxmlformats.org/officeDocument/2006/relationships/oleObject" Target="../embeddings/oleObject592.bin"/><Relationship Id="rId8" Type="http://schemas.openxmlformats.org/officeDocument/2006/relationships/oleObject" Target="../embeddings/oleObject553.bin"/><Relationship Id="rId51" Type="http://schemas.openxmlformats.org/officeDocument/2006/relationships/oleObject" Target="../embeddings/oleObject595.bin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06.bin"/><Relationship Id="rId18" Type="http://schemas.openxmlformats.org/officeDocument/2006/relationships/oleObject" Target="../embeddings/oleObject611.bin"/><Relationship Id="rId26" Type="http://schemas.openxmlformats.org/officeDocument/2006/relationships/oleObject" Target="../embeddings/oleObject619.bin"/><Relationship Id="rId39" Type="http://schemas.openxmlformats.org/officeDocument/2006/relationships/oleObject" Target="../embeddings/oleObject632.bin"/><Relationship Id="rId21" Type="http://schemas.openxmlformats.org/officeDocument/2006/relationships/oleObject" Target="../embeddings/oleObject614.bin"/><Relationship Id="rId34" Type="http://schemas.openxmlformats.org/officeDocument/2006/relationships/oleObject" Target="../embeddings/oleObject627.bin"/><Relationship Id="rId42" Type="http://schemas.openxmlformats.org/officeDocument/2006/relationships/oleObject" Target="../embeddings/oleObject635.bin"/><Relationship Id="rId47" Type="http://schemas.openxmlformats.org/officeDocument/2006/relationships/oleObject" Target="../embeddings/oleObject639.bin"/><Relationship Id="rId50" Type="http://schemas.openxmlformats.org/officeDocument/2006/relationships/oleObject" Target="../embeddings/oleObject642.bin"/><Relationship Id="rId55" Type="http://schemas.openxmlformats.org/officeDocument/2006/relationships/oleObject" Target="../embeddings/oleObject647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605.bin"/><Relationship Id="rId17" Type="http://schemas.openxmlformats.org/officeDocument/2006/relationships/oleObject" Target="../embeddings/oleObject610.bin"/><Relationship Id="rId25" Type="http://schemas.openxmlformats.org/officeDocument/2006/relationships/oleObject" Target="../embeddings/oleObject618.bin"/><Relationship Id="rId33" Type="http://schemas.openxmlformats.org/officeDocument/2006/relationships/oleObject" Target="../embeddings/oleObject626.bin"/><Relationship Id="rId38" Type="http://schemas.openxmlformats.org/officeDocument/2006/relationships/oleObject" Target="../embeddings/oleObject631.bin"/><Relationship Id="rId46" Type="http://schemas.openxmlformats.org/officeDocument/2006/relationships/oleObject" Target="../embeddings/oleObject63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09.bin"/><Relationship Id="rId20" Type="http://schemas.openxmlformats.org/officeDocument/2006/relationships/oleObject" Target="../embeddings/oleObject613.bin"/><Relationship Id="rId29" Type="http://schemas.openxmlformats.org/officeDocument/2006/relationships/oleObject" Target="../embeddings/oleObject622.bin"/><Relationship Id="rId41" Type="http://schemas.openxmlformats.org/officeDocument/2006/relationships/oleObject" Target="../embeddings/oleObject634.bin"/><Relationship Id="rId54" Type="http://schemas.openxmlformats.org/officeDocument/2006/relationships/oleObject" Target="../embeddings/oleObject646.bin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00.bin"/><Relationship Id="rId11" Type="http://schemas.openxmlformats.org/officeDocument/2006/relationships/oleObject" Target="../embeddings/oleObject604.bin"/><Relationship Id="rId24" Type="http://schemas.openxmlformats.org/officeDocument/2006/relationships/oleObject" Target="../embeddings/oleObject617.bin"/><Relationship Id="rId32" Type="http://schemas.openxmlformats.org/officeDocument/2006/relationships/oleObject" Target="../embeddings/oleObject625.bin"/><Relationship Id="rId37" Type="http://schemas.openxmlformats.org/officeDocument/2006/relationships/oleObject" Target="../embeddings/oleObject630.bin"/><Relationship Id="rId40" Type="http://schemas.openxmlformats.org/officeDocument/2006/relationships/oleObject" Target="../embeddings/oleObject633.bin"/><Relationship Id="rId45" Type="http://schemas.openxmlformats.org/officeDocument/2006/relationships/oleObject" Target="../embeddings/oleObject637.bin"/><Relationship Id="rId53" Type="http://schemas.openxmlformats.org/officeDocument/2006/relationships/oleObject" Target="../embeddings/oleObject645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608.bin"/><Relationship Id="rId23" Type="http://schemas.openxmlformats.org/officeDocument/2006/relationships/oleObject" Target="../embeddings/oleObject616.bin"/><Relationship Id="rId28" Type="http://schemas.openxmlformats.org/officeDocument/2006/relationships/oleObject" Target="../embeddings/oleObject621.bin"/><Relationship Id="rId36" Type="http://schemas.openxmlformats.org/officeDocument/2006/relationships/oleObject" Target="../embeddings/oleObject629.bin"/><Relationship Id="rId49" Type="http://schemas.openxmlformats.org/officeDocument/2006/relationships/oleObject" Target="../embeddings/oleObject641.bin"/><Relationship Id="rId10" Type="http://schemas.openxmlformats.org/officeDocument/2006/relationships/oleObject" Target="../embeddings/oleObject603.bin"/><Relationship Id="rId19" Type="http://schemas.openxmlformats.org/officeDocument/2006/relationships/oleObject" Target="../embeddings/oleObject612.bin"/><Relationship Id="rId31" Type="http://schemas.openxmlformats.org/officeDocument/2006/relationships/oleObject" Target="../embeddings/oleObject624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644.bin"/><Relationship Id="rId4" Type="http://schemas.openxmlformats.org/officeDocument/2006/relationships/oleObject" Target="../embeddings/oleObject599.bin"/><Relationship Id="rId9" Type="http://schemas.openxmlformats.org/officeDocument/2006/relationships/oleObject" Target="../embeddings/oleObject602.bin"/><Relationship Id="rId14" Type="http://schemas.openxmlformats.org/officeDocument/2006/relationships/oleObject" Target="../embeddings/oleObject607.bin"/><Relationship Id="rId22" Type="http://schemas.openxmlformats.org/officeDocument/2006/relationships/oleObject" Target="../embeddings/oleObject615.bin"/><Relationship Id="rId27" Type="http://schemas.openxmlformats.org/officeDocument/2006/relationships/oleObject" Target="../embeddings/oleObject620.bin"/><Relationship Id="rId30" Type="http://schemas.openxmlformats.org/officeDocument/2006/relationships/oleObject" Target="../embeddings/oleObject623.bin"/><Relationship Id="rId35" Type="http://schemas.openxmlformats.org/officeDocument/2006/relationships/oleObject" Target="../embeddings/oleObject628.bin"/><Relationship Id="rId43" Type="http://schemas.openxmlformats.org/officeDocument/2006/relationships/oleObject" Target="../embeddings/oleObject636.bin"/><Relationship Id="rId48" Type="http://schemas.openxmlformats.org/officeDocument/2006/relationships/oleObject" Target="../embeddings/oleObject640.bin"/><Relationship Id="rId56" Type="http://schemas.openxmlformats.org/officeDocument/2006/relationships/oleObject" Target="../embeddings/oleObject648.bin"/><Relationship Id="rId8" Type="http://schemas.openxmlformats.org/officeDocument/2006/relationships/oleObject" Target="../embeddings/oleObject601.bin"/><Relationship Id="rId51" Type="http://schemas.openxmlformats.org/officeDocument/2006/relationships/oleObject" Target="../embeddings/oleObject643.bin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56.bin"/><Relationship Id="rId18" Type="http://schemas.openxmlformats.org/officeDocument/2006/relationships/oleObject" Target="../embeddings/oleObject661.bin"/><Relationship Id="rId26" Type="http://schemas.openxmlformats.org/officeDocument/2006/relationships/oleObject" Target="../embeddings/oleObject669.bin"/><Relationship Id="rId39" Type="http://schemas.openxmlformats.org/officeDocument/2006/relationships/oleObject" Target="../embeddings/oleObject682.bin"/><Relationship Id="rId21" Type="http://schemas.openxmlformats.org/officeDocument/2006/relationships/oleObject" Target="../embeddings/oleObject664.bin"/><Relationship Id="rId34" Type="http://schemas.openxmlformats.org/officeDocument/2006/relationships/oleObject" Target="../embeddings/oleObject677.bin"/><Relationship Id="rId42" Type="http://schemas.openxmlformats.org/officeDocument/2006/relationships/oleObject" Target="../embeddings/oleObject685.bin"/><Relationship Id="rId47" Type="http://schemas.openxmlformats.org/officeDocument/2006/relationships/oleObject" Target="../embeddings/oleObject689.bin"/><Relationship Id="rId50" Type="http://schemas.openxmlformats.org/officeDocument/2006/relationships/oleObject" Target="../embeddings/oleObject692.bin"/><Relationship Id="rId55" Type="http://schemas.openxmlformats.org/officeDocument/2006/relationships/oleObject" Target="../embeddings/oleObject697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655.bin"/><Relationship Id="rId17" Type="http://schemas.openxmlformats.org/officeDocument/2006/relationships/oleObject" Target="../embeddings/oleObject660.bin"/><Relationship Id="rId25" Type="http://schemas.openxmlformats.org/officeDocument/2006/relationships/oleObject" Target="../embeddings/oleObject668.bin"/><Relationship Id="rId33" Type="http://schemas.openxmlformats.org/officeDocument/2006/relationships/oleObject" Target="../embeddings/oleObject676.bin"/><Relationship Id="rId38" Type="http://schemas.openxmlformats.org/officeDocument/2006/relationships/oleObject" Target="../embeddings/oleObject681.bin"/><Relationship Id="rId46" Type="http://schemas.openxmlformats.org/officeDocument/2006/relationships/oleObject" Target="../embeddings/oleObject68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59.bin"/><Relationship Id="rId20" Type="http://schemas.openxmlformats.org/officeDocument/2006/relationships/oleObject" Target="../embeddings/oleObject663.bin"/><Relationship Id="rId29" Type="http://schemas.openxmlformats.org/officeDocument/2006/relationships/oleObject" Target="../embeddings/oleObject672.bin"/><Relationship Id="rId41" Type="http://schemas.openxmlformats.org/officeDocument/2006/relationships/oleObject" Target="../embeddings/oleObject684.bin"/><Relationship Id="rId54" Type="http://schemas.openxmlformats.org/officeDocument/2006/relationships/oleObject" Target="../embeddings/oleObject696.bin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50.bin"/><Relationship Id="rId11" Type="http://schemas.openxmlformats.org/officeDocument/2006/relationships/oleObject" Target="../embeddings/oleObject654.bin"/><Relationship Id="rId24" Type="http://schemas.openxmlformats.org/officeDocument/2006/relationships/oleObject" Target="../embeddings/oleObject667.bin"/><Relationship Id="rId32" Type="http://schemas.openxmlformats.org/officeDocument/2006/relationships/oleObject" Target="../embeddings/oleObject675.bin"/><Relationship Id="rId37" Type="http://schemas.openxmlformats.org/officeDocument/2006/relationships/oleObject" Target="../embeddings/oleObject680.bin"/><Relationship Id="rId40" Type="http://schemas.openxmlformats.org/officeDocument/2006/relationships/oleObject" Target="../embeddings/oleObject683.bin"/><Relationship Id="rId45" Type="http://schemas.openxmlformats.org/officeDocument/2006/relationships/oleObject" Target="../embeddings/oleObject687.bin"/><Relationship Id="rId53" Type="http://schemas.openxmlformats.org/officeDocument/2006/relationships/oleObject" Target="../embeddings/oleObject695.bin"/><Relationship Id="rId58" Type="http://schemas.openxmlformats.org/officeDocument/2006/relationships/oleObject" Target="../embeddings/oleObject700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658.bin"/><Relationship Id="rId23" Type="http://schemas.openxmlformats.org/officeDocument/2006/relationships/oleObject" Target="../embeddings/oleObject666.bin"/><Relationship Id="rId28" Type="http://schemas.openxmlformats.org/officeDocument/2006/relationships/oleObject" Target="../embeddings/oleObject671.bin"/><Relationship Id="rId36" Type="http://schemas.openxmlformats.org/officeDocument/2006/relationships/oleObject" Target="../embeddings/oleObject679.bin"/><Relationship Id="rId49" Type="http://schemas.openxmlformats.org/officeDocument/2006/relationships/oleObject" Target="../embeddings/oleObject691.bin"/><Relationship Id="rId57" Type="http://schemas.openxmlformats.org/officeDocument/2006/relationships/oleObject" Target="../embeddings/oleObject699.bin"/><Relationship Id="rId10" Type="http://schemas.openxmlformats.org/officeDocument/2006/relationships/oleObject" Target="../embeddings/oleObject653.bin"/><Relationship Id="rId19" Type="http://schemas.openxmlformats.org/officeDocument/2006/relationships/oleObject" Target="../embeddings/oleObject662.bin"/><Relationship Id="rId31" Type="http://schemas.openxmlformats.org/officeDocument/2006/relationships/oleObject" Target="../embeddings/oleObject674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694.bin"/><Relationship Id="rId4" Type="http://schemas.openxmlformats.org/officeDocument/2006/relationships/oleObject" Target="../embeddings/oleObject649.bin"/><Relationship Id="rId9" Type="http://schemas.openxmlformats.org/officeDocument/2006/relationships/oleObject" Target="../embeddings/oleObject652.bin"/><Relationship Id="rId14" Type="http://schemas.openxmlformats.org/officeDocument/2006/relationships/oleObject" Target="../embeddings/oleObject657.bin"/><Relationship Id="rId22" Type="http://schemas.openxmlformats.org/officeDocument/2006/relationships/oleObject" Target="../embeddings/oleObject665.bin"/><Relationship Id="rId27" Type="http://schemas.openxmlformats.org/officeDocument/2006/relationships/oleObject" Target="../embeddings/oleObject670.bin"/><Relationship Id="rId30" Type="http://schemas.openxmlformats.org/officeDocument/2006/relationships/oleObject" Target="../embeddings/oleObject673.bin"/><Relationship Id="rId35" Type="http://schemas.openxmlformats.org/officeDocument/2006/relationships/oleObject" Target="../embeddings/oleObject678.bin"/><Relationship Id="rId43" Type="http://schemas.openxmlformats.org/officeDocument/2006/relationships/oleObject" Target="../embeddings/oleObject686.bin"/><Relationship Id="rId48" Type="http://schemas.openxmlformats.org/officeDocument/2006/relationships/oleObject" Target="../embeddings/oleObject690.bin"/><Relationship Id="rId56" Type="http://schemas.openxmlformats.org/officeDocument/2006/relationships/oleObject" Target="../embeddings/oleObject698.bin"/><Relationship Id="rId8" Type="http://schemas.openxmlformats.org/officeDocument/2006/relationships/oleObject" Target="../embeddings/oleObject651.bin"/><Relationship Id="rId51" Type="http://schemas.openxmlformats.org/officeDocument/2006/relationships/oleObject" Target="../embeddings/oleObject693.bin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08.bin"/><Relationship Id="rId18" Type="http://schemas.openxmlformats.org/officeDocument/2006/relationships/oleObject" Target="../embeddings/oleObject713.bin"/><Relationship Id="rId26" Type="http://schemas.openxmlformats.org/officeDocument/2006/relationships/oleObject" Target="../embeddings/oleObject721.bin"/><Relationship Id="rId39" Type="http://schemas.openxmlformats.org/officeDocument/2006/relationships/oleObject" Target="../embeddings/oleObject734.bin"/><Relationship Id="rId21" Type="http://schemas.openxmlformats.org/officeDocument/2006/relationships/oleObject" Target="../embeddings/oleObject716.bin"/><Relationship Id="rId34" Type="http://schemas.openxmlformats.org/officeDocument/2006/relationships/oleObject" Target="../embeddings/oleObject729.bin"/><Relationship Id="rId42" Type="http://schemas.openxmlformats.org/officeDocument/2006/relationships/oleObject" Target="../embeddings/oleObject737.bin"/><Relationship Id="rId47" Type="http://schemas.openxmlformats.org/officeDocument/2006/relationships/oleObject" Target="../embeddings/oleObject741.bin"/><Relationship Id="rId50" Type="http://schemas.openxmlformats.org/officeDocument/2006/relationships/oleObject" Target="../embeddings/oleObject744.bin"/><Relationship Id="rId55" Type="http://schemas.openxmlformats.org/officeDocument/2006/relationships/oleObject" Target="../embeddings/oleObject749.bin"/><Relationship Id="rId7" Type="http://schemas.openxmlformats.org/officeDocument/2006/relationships/image" Target="../media/image3.emf"/><Relationship Id="rId12" Type="http://schemas.openxmlformats.org/officeDocument/2006/relationships/oleObject" Target="../embeddings/oleObject707.bin"/><Relationship Id="rId17" Type="http://schemas.openxmlformats.org/officeDocument/2006/relationships/oleObject" Target="../embeddings/oleObject712.bin"/><Relationship Id="rId25" Type="http://schemas.openxmlformats.org/officeDocument/2006/relationships/oleObject" Target="../embeddings/oleObject720.bin"/><Relationship Id="rId33" Type="http://schemas.openxmlformats.org/officeDocument/2006/relationships/oleObject" Target="../embeddings/oleObject728.bin"/><Relationship Id="rId38" Type="http://schemas.openxmlformats.org/officeDocument/2006/relationships/oleObject" Target="../embeddings/oleObject733.bin"/><Relationship Id="rId46" Type="http://schemas.openxmlformats.org/officeDocument/2006/relationships/oleObject" Target="../embeddings/oleObject740.bin"/><Relationship Id="rId59" Type="http://schemas.openxmlformats.org/officeDocument/2006/relationships/oleObject" Target="../embeddings/oleObject75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11.bin"/><Relationship Id="rId20" Type="http://schemas.openxmlformats.org/officeDocument/2006/relationships/oleObject" Target="../embeddings/oleObject715.bin"/><Relationship Id="rId29" Type="http://schemas.openxmlformats.org/officeDocument/2006/relationships/oleObject" Target="../embeddings/oleObject724.bin"/><Relationship Id="rId41" Type="http://schemas.openxmlformats.org/officeDocument/2006/relationships/oleObject" Target="../embeddings/oleObject736.bin"/><Relationship Id="rId54" Type="http://schemas.openxmlformats.org/officeDocument/2006/relationships/oleObject" Target="../embeddings/oleObject748.bin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02.bin"/><Relationship Id="rId11" Type="http://schemas.openxmlformats.org/officeDocument/2006/relationships/oleObject" Target="../embeddings/oleObject706.bin"/><Relationship Id="rId24" Type="http://schemas.openxmlformats.org/officeDocument/2006/relationships/oleObject" Target="../embeddings/oleObject719.bin"/><Relationship Id="rId32" Type="http://schemas.openxmlformats.org/officeDocument/2006/relationships/oleObject" Target="../embeddings/oleObject727.bin"/><Relationship Id="rId37" Type="http://schemas.openxmlformats.org/officeDocument/2006/relationships/oleObject" Target="../embeddings/oleObject732.bin"/><Relationship Id="rId40" Type="http://schemas.openxmlformats.org/officeDocument/2006/relationships/oleObject" Target="../embeddings/oleObject735.bin"/><Relationship Id="rId45" Type="http://schemas.openxmlformats.org/officeDocument/2006/relationships/oleObject" Target="../embeddings/oleObject739.bin"/><Relationship Id="rId53" Type="http://schemas.openxmlformats.org/officeDocument/2006/relationships/oleObject" Target="../embeddings/oleObject747.bin"/><Relationship Id="rId58" Type="http://schemas.openxmlformats.org/officeDocument/2006/relationships/oleObject" Target="../embeddings/oleObject752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710.bin"/><Relationship Id="rId23" Type="http://schemas.openxmlformats.org/officeDocument/2006/relationships/oleObject" Target="../embeddings/oleObject718.bin"/><Relationship Id="rId28" Type="http://schemas.openxmlformats.org/officeDocument/2006/relationships/oleObject" Target="../embeddings/oleObject723.bin"/><Relationship Id="rId36" Type="http://schemas.openxmlformats.org/officeDocument/2006/relationships/oleObject" Target="../embeddings/oleObject731.bin"/><Relationship Id="rId49" Type="http://schemas.openxmlformats.org/officeDocument/2006/relationships/oleObject" Target="../embeddings/oleObject743.bin"/><Relationship Id="rId57" Type="http://schemas.openxmlformats.org/officeDocument/2006/relationships/oleObject" Target="../embeddings/oleObject751.bin"/><Relationship Id="rId10" Type="http://schemas.openxmlformats.org/officeDocument/2006/relationships/oleObject" Target="../embeddings/oleObject705.bin"/><Relationship Id="rId19" Type="http://schemas.openxmlformats.org/officeDocument/2006/relationships/oleObject" Target="../embeddings/oleObject714.bin"/><Relationship Id="rId31" Type="http://schemas.openxmlformats.org/officeDocument/2006/relationships/oleObject" Target="../embeddings/oleObject726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746.bin"/><Relationship Id="rId60" Type="http://schemas.openxmlformats.org/officeDocument/2006/relationships/oleObject" Target="../embeddings/oleObject754.bin"/><Relationship Id="rId4" Type="http://schemas.openxmlformats.org/officeDocument/2006/relationships/oleObject" Target="../embeddings/oleObject701.bin"/><Relationship Id="rId9" Type="http://schemas.openxmlformats.org/officeDocument/2006/relationships/oleObject" Target="../embeddings/oleObject704.bin"/><Relationship Id="rId14" Type="http://schemas.openxmlformats.org/officeDocument/2006/relationships/oleObject" Target="../embeddings/oleObject709.bin"/><Relationship Id="rId22" Type="http://schemas.openxmlformats.org/officeDocument/2006/relationships/oleObject" Target="../embeddings/oleObject717.bin"/><Relationship Id="rId27" Type="http://schemas.openxmlformats.org/officeDocument/2006/relationships/oleObject" Target="../embeddings/oleObject722.bin"/><Relationship Id="rId30" Type="http://schemas.openxmlformats.org/officeDocument/2006/relationships/oleObject" Target="../embeddings/oleObject725.bin"/><Relationship Id="rId35" Type="http://schemas.openxmlformats.org/officeDocument/2006/relationships/oleObject" Target="../embeddings/oleObject730.bin"/><Relationship Id="rId43" Type="http://schemas.openxmlformats.org/officeDocument/2006/relationships/oleObject" Target="../embeddings/oleObject738.bin"/><Relationship Id="rId48" Type="http://schemas.openxmlformats.org/officeDocument/2006/relationships/oleObject" Target="../embeddings/oleObject742.bin"/><Relationship Id="rId56" Type="http://schemas.openxmlformats.org/officeDocument/2006/relationships/oleObject" Target="../embeddings/oleObject750.bin"/><Relationship Id="rId8" Type="http://schemas.openxmlformats.org/officeDocument/2006/relationships/oleObject" Target="../embeddings/oleObject703.bin"/><Relationship Id="rId51" Type="http://schemas.openxmlformats.org/officeDocument/2006/relationships/oleObject" Target="../embeddings/oleObject745.bin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62.bin"/><Relationship Id="rId18" Type="http://schemas.openxmlformats.org/officeDocument/2006/relationships/oleObject" Target="../embeddings/oleObject767.bin"/><Relationship Id="rId26" Type="http://schemas.openxmlformats.org/officeDocument/2006/relationships/oleObject" Target="../embeddings/oleObject775.bin"/><Relationship Id="rId39" Type="http://schemas.openxmlformats.org/officeDocument/2006/relationships/oleObject" Target="../embeddings/oleObject788.bin"/><Relationship Id="rId21" Type="http://schemas.openxmlformats.org/officeDocument/2006/relationships/oleObject" Target="../embeddings/oleObject770.bin"/><Relationship Id="rId34" Type="http://schemas.openxmlformats.org/officeDocument/2006/relationships/oleObject" Target="../embeddings/oleObject783.bin"/><Relationship Id="rId42" Type="http://schemas.openxmlformats.org/officeDocument/2006/relationships/oleObject" Target="../embeddings/oleObject791.bin"/><Relationship Id="rId47" Type="http://schemas.openxmlformats.org/officeDocument/2006/relationships/oleObject" Target="../embeddings/oleObject795.bin"/><Relationship Id="rId50" Type="http://schemas.openxmlformats.org/officeDocument/2006/relationships/oleObject" Target="../embeddings/oleObject798.bin"/><Relationship Id="rId55" Type="http://schemas.openxmlformats.org/officeDocument/2006/relationships/oleObject" Target="../embeddings/oleObject803.bin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65.bin"/><Relationship Id="rId20" Type="http://schemas.openxmlformats.org/officeDocument/2006/relationships/oleObject" Target="../embeddings/oleObject769.bin"/><Relationship Id="rId29" Type="http://schemas.openxmlformats.org/officeDocument/2006/relationships/oleObject" Target="../embeddings/oleObject778.bin"/><Relationship Id="rId41" Type="http://schemas.openxmlformats.org/officeDocument/2006/relationships/oleObject" Target="../embeddings/oleObject790.bin"/><Relationship Id="rId54" Type="http://schemas.openxmlformats.org/officeDocument/2006/relationships/oleObject" Target="../embeddings/oleObject802.bin"/><Relationship Id="rId62" Type="http://schemas.openxmlformats.org/officeDocument/2006/relationships/oleObject" Target="../embeddings/oleObject810.bin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56.bin"/><Relationship Id="rId11" Type="http://schemas.openxmlformats.org/officeDocument/2006/relationships/oleObject" Target="../embeddings/oleObject760.bin"/><Relationship Id="rId24" Type="http://schemas.openxmlformats.org/officeDocument/2006/relationships/oleObject" Target="../embeddings/oleObject773.bin"/><Relationship Id="rId32" Type="http://schemas.openxmlformats.org/officeDocument/2006/relationships/oleObject" Target="../embeddings/oleObject781.bin"/><Relationship Id="rId37" Type="http://schemas.openxmlformats.org/officeDocument/2006/relationships/oleObject" Target="../embeddings/oleObject786.bin"/><Relationship Id="rId40" Type="http://schemas.openxmlformats.org/officeDocument/2006/relationships/oleObject" Target="../embeddings/oleObject789.bin"/><Relationship Id="rId45" Type="http://schemas.openxmlformats.org/officeDocument/2006/relationships/oleObject" Target="../embeddings/oleObject793.bin"/><Relationship Id="rId53" Type="http://schemas.openxmlformats.org/officeDocument/2006/relationships/oleObject" Target="../embeddings/oleObject801.bin"/><Relationship Id="rId58" Type="http://schemas.openxmlformats.org/officeDocument/2006/relationships/oleObject" Target="../embeddings/oleObject806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764.bin"/><Relationship Id="rId23" Type="http://schemas.openxmlformats.org/officeDocument/2006/relationships/oleObject" Target="../embeddings/oleObject772.bin"/><Relationship Id="rId28" Type="http://schemas.openxmlformats.org/officeDocument/2006/relationships/oleObject" Target="../embeddings/oleObject777.bin"/><Relationship Id="rId36" Type="http://schemas.openxmlformats.org/officeDocument/2006/relationships/oleObject" Target="../embeddings/oleObject785.bin"/><Relationship Id="rId49" Type="http://schemas.openxmlformats.org/officeDocument/2006/relationships/oleObject" Target="../embeddings/oleObject797.bin"/><Relationship Id="rId57" Type="http://schemas.openxmlformats.org/officeDocument/2006/relationships/oleObject" Target="../embeddings/oleObject805.bin"/><Relationship Id="rId61" Type="http://schemas.openxmlformats.org/officeDocument/2006/relationships/oleObject" Target="../embeddings/oleObject809.bin"/><Relationship Id="rId10" Type="http://schemas.openxmlformats.org/officeDocument/2006/relationships/oleObject" Target="../embeddings/oleObject759.bin"/><Relationship Id="rId19" Type="http://schemas.openxmlformats.org/officeDocument/2006/relationships/oleObject" Target="../embeddings/oleObject768.bin"/><Relationship Id="rId31" Type="http://schemas.openxmlformats.org/officeDocument/2006/relationships/oleObject" Target="../embeddings/oleObject780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800.bin"/><Relationship Id="rId60" Type="http://schemas.openxmlformats.org/officeDocument/2006/relationships/oleObject" Target="../embeddings/oleObject808.bin"/><Relationship Id="rId4" Type="http://schemas.openxmlformats.org/officeDocument/2006/relationships/oleObject" Target="../embeddings/oleObject755.bin"/><Relationship Id="rId9" Type="http://schemas.openxmlformats.org/officeDocument/2006/relationships/oleObject" Target="../embeddings/oleObject758.bin"/><Relationship Id="rId14" Type="http://schemas.openxmlformats.org/officeDocument/2006/relationships/oleObject" Target="../embeddings/oleObject763.bin"/><Relationship Id="rId22" Type="http://schemas.openxmlformats.org/officeDocument/2006/relationships/oleObject" Target="../embeddings/oleObject771.bin"/><Relationship Id="rId27" Type="http://schemas.openxmlformats.org/officeDocument/2006/relationships/oleObject" Target="../embeddings/oleObject776.bin"/><Relationship Id="rId30" Type="http://schemas.openxmlformats.org/officeDocument/2006/relationships/oleObject" Target="../embeddings/oleObject779.bin"/><Relationship Id="rId35" Type="http://schemas.openxmlformats.org/officeDocument/2006/relationships/oleObject" Target="../embeddings/oleObject784.bin"/><Relationship Id="rId43" Type="http://schemas.openxmlformats.org/officeDocument/2006/relationships/oleObject" Target="../embeddings/oleObject792.bin"/><Relationship Id="rId48" Type="http://schemas.openxmlformats.org/officeDocument/2006/relationships/oleObject" Target="../embeddings/oleObject796.bin"/><Relationship Id="rId56" Type="http://schemas.openxmlformats.org/officeDocument/2006/relationships/oleObject" Target="../embeddings/oleObject804.bin"/><Relationship Id="rId8" Type="http://schemas.openxmlformats.org/officeDocument/2006/relationships/oleObject" Target="../embeddings/oleObject757.bin"/><Relationship Id="rId51" Type="http://schemas.openxmlformats.org/officeDocument/2006/relationships/oleObject" Target="../embeddings/oleObject799.bin"/><Relationship Id="rId3" Type="http://schemas.openxmlformats.org/officeDocument/2006/relationships/notesSlide" Target="../notesSlides/notesSlide27.xml"/><Relationship Id="rId12" Type="http://schemas.openxmlformats.org/officeDocument/2006/relationships/oleObject" Target="../embeddings/oleObject761.bin"/><Relationship Id="rId17" Type="http://schemas.openxmlformats.org/officeDocument/2006/relationships/oleObject" Target="../embeddings/oleObject766.bin"/><Relationship Id="rId25" Type="http://schemas.openxmlformats.org/officeDocument/2006/relationships/oleObject" Target="../embeddings/oleObject774.bin"/><Relationship Id="rId33" Type="http://schemas.openxmlformats.org/officeDocument/2006/relationships/oleObject" Target="../embeddings/oleObject782.bin"/><Relationship Id="rId38" Type="http://schemas.openxmlformats.org/officeDocument/2006/relationships/oleObject" Target="../embeddings/oleObject787.bin"/><Relationship Id="rId46" Type="http://schemas.openxmlformats.org/officeDocument/2006/relationships/oleObject" Target="../embeddings/oleObject794.bin"/><Relationship Id="rId59" Type="http://schemas.openxmlformats.org/officeDocument/2006/relationships/oleObject" Target="../embeddings/oleObject807.bin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18.bin"/><Relationship Id="rId18" Type="http://schemas.openxmlformats.org/officeDocument/2006/relationships/oleObject" Target="../embeddings/oleObject823.bin"/><Relationship Id="rId26" Type="http://schemas.openxmlformats.org/officeDocument/2006/relationships/oleObject" Target="../embeddings/oleObject831.bin"/><Relationship Id="rId39" Type="http://schemas.openxmlformats.org/officeDocument/2006/relationships/oleObject" Target="../embeddings/oleObject844.bin"/><Relationship Id="rId21" Type="http://schemas.openxmlformats.org/officeDocument/2006/relationships/oleObject" Target="../embeddings/oleObject826.bin"/><Relationship Id="rId34" Type="http://schemas.openxmlformats.org/officeDocument/2006/relationships/oleObject" Target="../embeddings/oleObject839.bin"/><Relationship Id="rId42" Type="http://schemas.openxmlformats.org/officeDocument/2006/relationships/oleObject" Target="../embeddings/oleObject847.bin"/><Relationship Id="rId47" Type="http://schemas.openxmlformats.org/officeDocument/2006/relationships/oleObject" Target="../embeddings/oleObject851.bin"/><Relationship Id="rId50" Type="http://schemas.openxmlformats.org/officeDocument/2006/relationships/oleObject" Target="../embeddings/oleObject854.bin"/><Relationship Id="rId55" Type="http://schemas.openxmlformats.org/officeDocument/2006/relationships/oleObject" Target="../embeddings/oleObject859.bin"/><Relationship Id="rId63" Type="http://schemas.openxmlformats.org/officeDocument/2006/relationships/oleObject" Target="../embeddings/oleObject867.bin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21.bin"/><Relationship Id="rId20" Type="http://schemas.openxmlformats.org/officeDocument/2006/relationships/oleObject" Target="../embeddings/oleObject825.bin"/><Relationship Id="rId29" Type="http://schemas.openxmlformats.org/officeDocument/2006/relationships/oleObject" Target="../embeddings/oleObject834.bin"/><Relationship Id="rId41" Type="http://schemas.openxmlformats.org/officeDocument/2006/relationships/oleObject" Target="../embeddings/oleObject846.bin"/><Relationship Id="rId54" Type="http://schemas.openxmlformats.org/officeDocument/2006/relationships/oleObject" Target="../embeddings/oleObject858.bin"/><Relationship Id="rId62" Type="http://schemas.openxmlformats.org/officeDocument/2006/relationships/oleObject" Target="../embeddings/oleObject866.bin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812.bin"/><Relationship Id="rId11" Type="http://schemas.openxmlformats.org/officeDocument/2006/relationships/oleObject" Target="../embeddings/oleObject816.bin"/><Relationship Id="rId24" Type="http://schemas.openxmlformats.org/officeDocument/2006/relationships/oleObject" Target="../embeddings/oleObject829.bin"/><Relationship Id="rId32" Type="http://schemas.openxmlformats.org/officeDocument/2006/relationships/oleObject" Target="../embeddings/oleObject837.bin"/><Relationship Id="rId37" Type="http://schemas.openxmlformats.org/officeDocument/2006/relationships/oleObject" Target="../embeddings/oleObject842.bin"/><Relationship Id="rId40" Type="http://schemas.openxmlformats.org/officeDocument/2006/relationships/oleObject" Target="../embeddings/oleObject845.bin"/><Relationship Id="rId45" Type="http://schemas.openxmlformats.org/officeDocument/2006/relationships/oleObject" Target="../embeddings/oleObject849.bin"/><Relationship Id="rId53" Type="http://schemas.openxmlformats.org/officeDocument/2006/relationships/oleObject" Target="../embeddings/oleObject857.bin"/><Relationship Id="rId58" Type="http://schemas.openxmlformats.org/officeDocument/2006/relationships/oleObject" Target="../embeddings/oleObject862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820.bin"/><Relationship Id="rId23" Type="http://schemas.openxmlformats.org/officeDocument/2006/relationships/oleObject" Target="../embeddings/oleObject828.bin"/><Relationship Id="rId28" Type="http://schemas.openxmlformats.org/officeDocument/2006/relationships/oleObject" Target="../embeddings/oleObject833.bin"/><Relationship Id="rId36" Type="http://schemas.openxmlformats.org/officeDocument/2006/relationships/oleObject" Target="../embeddings/oleObject841.bin"/><Relationship Id="rId49" Type="http://schemas.openxmlformats.org/officeDocument/2006/relationships/oleObject" Target="../embeddings/oleObject853.bin"/><Relationship Id="rId57" Type="http://schemas.openxmlformats.org/officeDocument/2006/relationships/oleObject" Target="../embeddings/oleObject861.bin"/><Relationship Id="rId61" Type="http://schemas.openxmlformats.org/officeDocument/2006/relationships/oleObject" Target="../embeddings/oleObject865.bin"/><Relationship Id="rId10" Type="http://schemas.openxmlformats.org/officeDocument/2006/relationships/oleObject" Target="../embeddings/oleObject815.bin"/><Relationship Id="rId19" Type="http://schemas.openxmlformats.org/officeDocument/2006/relationships/oleObject" Target="../embeddings/oleObject824.bin"/><Relationship Id="rId31" Type="http://schemas.openxmlformats.org/officeDocument/2006/relationships/oleObject" Target="../embeddings/oleObject836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856.bin"/><Relationship Id="rId60" Type="http://schemas.openxmlformats.org/officeDocument/2006/relationships/oleObject" Target="../embeddings/oleObject864.bin"/><Relationship Id="rId4" Type="http://schemas.openxmlformats.org/officeDocument/2006/relationships/oleObject" Target="../embeddings/oleObject811.bin"/><Relationship Id="rId9" Type="http://schemas.openxmlformats.org/officeDocument/2006/relationships/oleObject" Target="../embeddings/oleObject814.bin"/><Relationship Id="rId14" Type="http://schemas.openxmlformats.org/officeDocument/2006/relationships/oleObject" Target="../embeddings/oleObject819.bin"/><Relationship Id="rId22" Type="http://schemas.openxmlformats.org/officeDocument/2006/relationships/oleObject" Target="../embeddings/oleObject827.bin"/><Relationship Id="rId27" Type="http://schemas.openxmlformats.org/officeDocument/2006/relationships/oleObject" Target="../embeddings/oleObject832.bin"/><Relationship Id="rId30" Type="http://schemas.openxmlformats.org/officeDocument/2006/relationships/oleObject" Target="../embeddings/oleObject835.bin"/><Relationship Id="rId35" Type="http://schemas.openxmlformats.org/officeDocument/2006/relationships/oleObject" Target="../embeddings/oleObject840.bin"/><Relationship Id="rId43" Type="http://schemas.openxmlformats.org/officeDocument/2006/relationships/oleObject" Target="../embeddings/oleObject848.bin"/><Relationship Id="rId48" Type="http://schemas.openxmlformats.org/officeDocument/2006/relationships/oleObject" Target="../embeddings/oleObject852.bin"/><Relationship Id="rId56" Type="http://schemas.openxmlformats.org/officeDocument/2006/relationships/oleObject" Target="../embeddings/oleObject860.bin"/><Relationship Id="rId64" Type="http://schemas.openxmlformats.org/officeDocument/2006/relationships/oleObject" Target="../embeddings/oleObject868.bin"/><Relationship Id="rId8" Type="http://schemas.openxmlformats.org/officeDocument/2006/relationships/oleObject" Target="../embeddings/oleObject813.bin"/><Relationship Id="rId51" Type="http://schemas.openxmlformats.org/officeDocument/2006/relationships/oleObject" Target="../embeddings/oleObject855.bin"/><Relationship Id="rId3" Type="http://schemas.openxmlformats.org/officeDocument/2006/relationships/notesSlide" Target="../notesSlides/notesSlide28.xml"/><Relationship Id="rId12" Type="http://schemas.openxmlformats.org/officeDocument/2006/relationships/oleObject" Target="../embeddings/oleObject817.bin"/><Relationship Id="rId17" Type="http://schemas.openxmlformats.org/officeDocument/2006/relationships/oleObject" Target="../embeddings/oleObject822.bin"/><Relationship Id="rId25" Type="http://schemas.openxmlformats.org/officeDocument/2006/relationships/oleObject" Target="../embeddings/oleObject830.bin"/><Relationship Id="rId33" Type="http://schemas.openxmlformats.org/officeDocument/2006/relationships/oleObject" Target="../embeddings/oleObject838.bin"/><Relationship Id="rId38" Type="http://schemas.openxmlformats.org/officeDocument/2006/relationships/oleObject" Target="../embeddings/oleObject843.bin"/><Relationship Id="rId46" Type="http://schemas.openxmlformats.org/officeDocument/2006/relationships/oleObject" Target="../embeddings/oleObject850.bin"/><Relationship Id="rId59" Type="http://schemas.openxmlformats.org/officeDocument/2006/relationships/oleObject" Target="../embeddings/oleObject863.bin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76.bin"/><Relationship Id="rId18" Type="http://schemas.openxmlformats.org/officeDocument/2006/relationships/oleObject" Target="../embeddings/oleObject881.bin"/><Relationship Id="rId26" Type="http://schemas.openxmlformats.org/officeDocument/2006/relationships/oleObject" Target="../embeddings/oleObject889.bin"/><Relationship Id="rId39" Type="http://schemas.openxmlformats.org/officeDocument/2006/relationships/oleObject" Target="../embeddings/oleObject902.bin"/><Relationship Id="rId21" Type="http://schemas.openxmlformats.org/officeDocument/2006/relationships/oleObject" Target="../embeddings/oleObject884.bin"/><Relationship Id="rId34" Type="http://schemas.openxmlformats.org/officeDocument/2006/relationships/oleObject" Target="../embeddings/oleObject897.bin"/><Relationship Id="rId42" Type="http://schemas.openxmlformats.org/officeDocument/2006/relationships/oleObject" Target="../embeddings/oleObject905.bin"/><Relationship Id="rId47" Type="http://schemas.openxmlformats.org/officeDocument/2006/relationships/oleObject" Target="../embeddings/oleObject909.bin"/><Relationship Id="rId50" Type="http://schemas.openxmlformats.org/officeDocument/2006/relationships/oleObject" Target="../embeddings/oleObject912.bin"/><Relationship Id="rId55" Type="http://schemas.openxmlformats.org/officeDocument/2006/relationships/oleObject" Target="../embeddings/oleObject917.bin"/><Relationship Id="rId63" Type="http://schemas.openxmlformats.org/officeDocument/2006/relationships/oleObject" Target="../embeddings/oleObject925.bin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79.bin"/><Relationship Id="rId20" Type="http://schemas.openxmlformats.org/officeDocument/2006/relationships/oleObject" Target="../embeddings/oleObject883.bin"/><Relationship Id="rId29" Type="http://schemas.openxmlformats.org/officeDocument/2006/relationships/oleObject" Target="../embeddings/oleObject892.bin"/><Relationship Id="rId41" Type="http://schemas.openxmlformats.org/officeDocument/2006/relationships/oleObject" Target="../embeddings/oleObject904.bin"/><Relationship Id="rId54" Type="http://schemas.openxmlformats.org/officeDocument/2006/relationships/oleObject" Target="../embeddings/oleObject916.bin"/><Relationship Id="rId62" Type="http://schemas.openxmlformats.org/officeDocument/2006/relationships/oleObject" Target="../embeddings/oleObject924.bin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70.bin"/><Relationship Id="rId11" Type="http://schemas.openxmlformats.org/officeDocument/2006/relationships/oleObject" Target="../embeddings/oleObject874.bin"/><Relationship Id="rId24" Type="http://schemas.openxmlformats.org/officeDocument/2006/relationships/oleObject" Target="../embeddings/oleObject887.bin"/><Relationship Id="rId32" Type="http://schemas.openxmlformats.org/officeDocument/2006/relationships/oleObject" Target="../embeddings/oleObject895.bin"/><Relationship Id="rId37" Type="http://schemas.openxmlformats.org/officeDocument/2006/relationships/oleObject" Target="../embeddings/oleObject900.bin"/><Relationship Id="rId40" Type="http://schemas.openxmlformats.org/officeDocument/2006/relationships/oleObject" Target="../embeddings/oleObject903.bin"/><Relationship Id="rId45" Type="http://schemas.openxmlformats.org/officeDocument/2006/relationships/oleObject" Target="../embeddings/oleObject907.bin"/><Relationship Id="rId53" Type="http://schemas.openxmlformats.org/officeDocument/2006/relationships/oleObject" Target="../embeddings/oleObject915.bin"/><Relationship Id="rId58" Type="http://schemas.openxmlformats.org/officeDocument/2006/relationships/oleObject" Target="../embeddings/oleObject920.bin"/><Relationship Id="rId66" Type="http://schemas.openxmlformats.org/officeDocument/2006/relationships/oleObject" Target="../embeddings/oleObject928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878.bin"/><Relationship Id="rId23" Type="http://schemas.openxmlformats.org/officeDocument/2006/relationships/oleObject" Target="../embeddings/oleObject886.bin"/><Relationship Id="rId28" Type="http://schemas.openxmlformats.org/officeDocument/2006/relationships/oleObject" Target="../embeddings/oleObject891.bin"/><Relationship Id="rId36" Type="http://schemas.openxmlformats.org/officeDocument/2006/relationships/oleObject" Target="../embeddings/oleObject899.bin"/><Relationship Id="rId49" Type="http://schemas.openxmlformats.org/officeDocument/2006/relationships/oleObject" Target="../embeddings/oleObject911.bin"/><Relationship Id="rId57" Type="http://schemas.openxmlformats.org/officeDocument/2006/relationships/oleObject" Target="../embeddings/oleObject919.bin"/><Relationship Id="rId61" Type="http://schemas.openxmlformats.org/officeDocument/2006/relationships/oleObject" Target="../embeddings/oleObject923.bin"/><Relationship Id="rId10" Type="http://schemas.openxmlformats.org/officeDocument/2006/relationships/oleObject" Target="../embeddings/oleObject873.bin"/><Relationship Id="rId19" Type="http://schemas.openxmlformats.org/officeDocument/2006/relationships/oleObject" Target="../embeddings/oleObject882.bin"/><Relationship Id="rId31" Type="http://schemas.openxmlformats.org/officeDocument/2006/relationships/oleObject" Target="../embeddings/oleObject894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914.bin"/><Relationship Id="rId60" Type="http://schemas.openxmlformats.org/officeDocument/2006/relationships/oleObject" Target="../embeddings/oleObject922.bin"/><Relationship Id="rId65" Type="http://schemas.openxmlformats.org/officeDocument/2006/relationships/oleObject" Target="../embeddings/oleObject927.bin"/><Relationship Id="rId4" Type="http://schemas.openxmlformats.org/officeDocument/2006/relationships/oleObject" Target="../embeddings/oleObject869.bin"/><Relationship Id="rId9" Type="http://schemas.openxmlformats.org/officeDocument/2006/relationships/oleObject" Target="../embeddings/oleObject872.bin"/><Relationship Id="rId14" Type="http://schemas.openxmlformats.org/officeDocument/2006/relationships/oleObject" Target="../embeddings/oleObject877.bin"/><Relationship Id="rId22" Type="http://schemas.openxmlformats.org/officeDocument/2006/relationships/oleObject" Target="../embeddings/oleObject885.bin"/><Relationship Id="rId27" Type="http://schemas.openxmlformats.org/officeDocument/2006/relationships/oleObject" Target="../embeddings/oleObject890.bin"/><Relationship Id="rId30" Type="http://schemas.openxmlformats.org/officeDocument/2006/relationships/oleObject" Target="../embeddings/oleObject893.bin"/><Relationship Id="rId35" Type="http://schemas.openxmlformats.org/officeDocument/2006/relationships/oleObject" Target="../embeddings/oleObject898.bin"/><Relationship Id="rId43" Type="http://schemas.openxmlformats.org/officeDocument/2006/relationships/oleObject" Target="../embeddings/oleObject906.bin"/><Relationship Id="rId48" Type="http://schemas.openxmlformats.org/officeDocument/2006/relationships/oleObject" Target="../embeddings/oleObject910.bin"/><Relationship Id="rId56" Type="http://schemas.openxmlformats.org/officeDocument/2006/relationships/oleObject" Target="../embeddings/oleObject918.bin"/><Relationship Id="rId64" Type="http://schemas.openxmlformats.org/officeDocument/2006/relationships/oleObject" Target="../embeddings/oleObject926.bin"/><Relationship Id="rId8" Type="http://schemas.openxmlformats.org/officeDocument/2006/relationships/oleObject" Target="../embeddings/oleObject871.bin"/><Relationship Id="rId51" Type="http://schemas.openxmlformats.org/officeDocument/2006/relationships/oleObject" Target="../embeddings/oleObject913.bin"/><Relationship Id="rId3" Type="http://schemas.openxmlformats.org/officeDocument/2006/relationships/notesSlide" Target="../notesSlides/notesSlide29.xml"/><Relationship Id="rId12" Type="http://schemas.openxmlformats.org/officeDocument/2006/relationships/oleObject" Target="../embeddings/oleObject875.bin"/><Relationship Id="rId17" Type="http://schemas.openxmlformats.org/officeDocument/2006/relationships/oleObject" Target="../embeddings/oleObject880.bin"/><Relationship Id="rId25" Type="http://schemas.openxmlformats.org/officeDocument/2006/relationships/oleObject" Target="../embeddings/oleObject888.bin"/><Relationship Id="rId33" Type="http://schemas.openxmlformats.org/officeDocument/2006/relationships/oleObject" Target="../embeddings/oleObject896.bin"/><Relationship Id="rId38" Type="http://schemas.openxmlformats.org/officeDocument/2006/relationships/oleObject" Target="../embeddings/oleObject901.bin"/><Relationship Id="rId46" Type="http://schemas.openxmlformats.org/officeDocument/2006/relationships/oleObject" Target="../embeddings/oleObject908.bin"/><Relationship Id="rId59" Type="http://schemas.openxmlformats.org/officeDocument/2006/relationships/oleObject" Target="../embeddings/oleObject92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8.bin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936.bin"/><Relationship Id="rId18" Type="http://schemas.openxmlformats.org/officeDocument/2006/relationships/oleObject" Target="../embeddings/oleObject941.bin"/><Relationship Id="rId26" Type="http://schemas.openxmlformats.org/officeDocument/2006/relationships/oleObject" Target="../embeddings/oleObject949.bin"/><Relationship Id="rId39" Type="http://schemas.openxmlformats.org/officeDocument/2006/relationships/oleObject" Target="../embeddings/oleObject962.bin"/><Relationship Id="rId21" Type="http://schemas.openxmlformats.org/officeDocument/2006/relationships/oleObject" Target="../embeddings/oleObject944.bin"/><Relationship Id="rId34" Type="http://schemas.openxmlformats.org/officeDocument/2006/relationships/oleObject" Target="../embeddings/oleObject957.bin"/><Relationship Id="rId42" Type="http://schemas.openxmlformats.org/officeDocument/2006/relationships/oleObject" Target="../embeddings/oleObject965.bin"/><Relationship Id="rId47" Type="http://schemas.openxmlformats.org/officeDocument/2006/relationships/oleObject" Target="../embeddings/oleObject969.bin"/><Relationship Id="rId50" Type="http://schemas.openxmlformats.org/officeDocument/2006/relationships/oleObject" Target="../embeddings/oleObject972.bin"/><Relationship Id="rId55" Type="http://schemas.openxmlformats.org/officeDocument/2006/relationships/oleObject" Target="../embeddings/oleObject977.bin"/><Relationship Id="rId63" Type="http://schemas.openxmlformats.org/officeDocument/2006/relationships/oleObject" Target="../embeddings/oleObject985.bin"/><Relationship Id="rId68" Type="http://schemas.openxmlformats.org/officeDocument/2006/relationships/oleObject" Target="../embeddings/oleObject990.bin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39.bin"/><Relationship Id="rId29" Type="http://schemas.openxmlformats.org/officeDocument/2006/relationships/oleObject" Target="../embeddings/oleObject952.bin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930.bin"/><Relationship Id="rId11" Type="http://schemas.openxmlformats.org/officeDocument/2006/relationships/oleObject" Target="../embeddings/oleObject934.bin"/><Relationship Id="rId24" Type="http://schemas.openxmlformats.org/officeDocument/2006/relationships/oleObject" Target="../embeddings/oleObject947.bin"/><Relationship Id="rId32" Type="http://schemas.openxmlformats.org/officeDocument/2006/relationships/oleObject" Target="../embeddings/oleObject955.bin"/><Relationship Id="rId37" Type="http://schemas.openxmlformats.org/officeDocument/2006/relationships/oleObject" Target="../embeddings/oleObject960.bin"/><Relationship Id="rId40" Type="http://schemas.openxmlformats.org/officeDocument/2006/relationships/oleObject" Target="../embeddings/oleObject963.bin"/><Relationship Id="rId45" Type="http://schemas.openxmlformats.org/officeDocument/2006/relationships/oleObject" Target="../embeddings/oleObject967.bin"/><Relationship Id="rId53" Type="http://schemas.openxmlformats.org/officeDocument/2006/relationships/oleObject" Target="../embeddings/oleObject975.bin"/><Relationship Id="rId58" Type="http://schemas.openxmlformats.org/officeDocument/2006/relationships/oleObject" Target="../embeddings/oleObject980.bin"/><Relationship Id="rId66" Type="http://schemas.openxmlformats.org/officeDocument/2006/relationships/oleObject" Target="../embeddings/oleObject988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938.bin"/><Relationship Id="rId23" Type="http://schemas.openxmlformats.org/officeDocument/2006/relationships/oleObject" Target="../embeddings/oleObject946.bin"/><Relationship Id="rId28" Type="http://schemas.openxmlformats.org/officeDocument/2006/relationships/oleObject" Target="../embeddings/oleObject951.bin"/><Relationship Id="rId36" Type="http://schemas.openxmlformats.org/officeDocument/2006/relationships/oleObject" Target="../embeddings/oleObject959.bin"/><Relationship Id="rId49" Type="http://schemas.openxmlformats.org/officeDocument/2006/relationships/oleObject" Target="../embeddings/oleObject971.bin"/><Relationship Id="rId57" Type="http://schemas.openxmlformats.org/officeDocument/2006/relationships/oleObject" Target="../embeddings/oleObject979.bin"/><Relationship Id="rId61" Type="http://schemas.openxmlformats.org/officeDocument/2006/relationships/oleObject" Target="../embeddings/oleObject983.bin"/><Relationship Id="rId10" Type="http://schemas.openxmlformats.org/officeDocument/2006/relationships/oleObject" Target="../embeddings/oleObject933.bin"/><Relationship Id="rId19" Type="http://schemas.openxmlformats.org/officeDocument/2006/relationships/oleObject" Target="../embeddings/oleObject942.bin"/><Relationship Id="rId31" Type="http://schemas.openxmlformats.org/officeDocument/2006/relationships/oleObject" Target="../embeddings/oleObject954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974.bin"/><Relationship Id="rId60" Type="http://schemas.openxmlformats.org/officeDocument/2006/relationships/oleObject" Target="../embeddings/oleObject982.bin"/><Relationship Id="rId65" Type="http://schemas.openxmlformats.org/officeDocument/2006/relationships/oleObject" Target="../embeddings/oleObject987.bin"/><Relationship Id="rId4" Type="http://schemas.openxmlformats.org/officeDocument/2006/relationships/oleObject" Target="../embeddings/oleObject929.bin"/><Relationship Id="rId9" Type="http://schemas.openxmlformats.org/officeDocument/2006/relationships/oleObject" Target="../embeddings/oleObject932.bin"/><Relationship Id="rId14" Type="http://schemas.openxmlformats.org/officeDocument/2006/relationships/oleObject" Target="../embeddings/oleObject937.bin"/><Relationship Id="rId22" Type="http://schemas.openxmlformats.org/officeDocument/2006/relationships/oleObject" Target="../embeddings/oleObject945.bin"/><Relationship Id="rId27" Type="http://schemas.openxmlformats.org/officeDocument/2006/relationships/oleObject" Target="../embeddings/oleObject950.bin"/><Relationship Id="rId30" Type="http://schemas.openxmlformats.org/officeDocument/2006/relationships/oleObject" Target="../embeddings/oleObject953.bin"/><Relationship Id="rId35" Type="http://schemas.openxmlformats.org/officeDocument/2006/relationships/oleObject" Target="../embeddings/oleObject958.bin"/><Relationship Id="rId43" Type="http://schemas.openxmlformats.org/officeDocument/2006/relationships/oleObject" Target="../embeddings/oleObject966.bin"/><Relationship Id="rId48" Type="http://schemas.openxmlformats.org/officeDocument/2006/relationships/oleObject" Target="../embeddings/oleObject970.bin"/><Relationship Id="rId56" Type="http://schemas.openxmlformats.org/officeDocument/2006/relationships/oleObject" Target="../embeddings/oleObject978.bin"/><Relationship Id="rId64" Type="http://schemas.openxmlformats.org/officeDocument/2006/relationships/oleObject" Target="../embeddings/oleObject986.bin"/><Relationship Id="rId8" Type="http://schemas.openxmlformats.org/officeDocument/2006/relationships/oleObject" Target="../embeddings/oleObject931.bin"/><Relationship Id="rId51" Type="http://schemas.openxmlformats.org/officeDocument/2006/relationships/oleObject" Target="../embeddings/oleObject973.bin"/><Relationship Id="rId3" Type="http://schemas.openxmlformats.org/officeDocument/2006/relationships/notesSlide" Target="../notesSlides/notesSlide30.xml"/><Relationship Id="rId12" Type="http://schemas.openxmlformats.org/officeDocument/2006/relationships/oleObject" Target="../embeddings/oleObject935.bin"/><Relationship Id="rId17" Type="http://schemas.openxmlformats.org/officeDocument/2006/relationships/oleObject" Target="../embeddings/oleObject940.bin"/><Relationship Id="rId25" Type="http://schemas.openxmlformats.org/officeDocument/2006/relationships/oleObject" Target="../embeddings/oleObject948.bin"/><Relationship Id="rId33" Type="http://schemas.openxmlformats.org/officeDocument/2006/relationships/oleObject" Target="../embeddings/oleObject956.bin"/><Relationship Id="rId38" Type="http://schemas.openxmlformats.org/officeDocument/2006/relationships/oleObject" Target="../embeddings/oleObject961.bin"/><Relationship Id="rId46" Type="http://schemas.openxmlformats.org/officeDocument/2006/relationships/oleObject" Target="../embeddings/oleObject968.bin"/><Relationship Id="rId59" Type="http://schemas.openxmlformats.org/officeDocument/2006/relationships/oleObject" Target="../embeddings/oleObject981.bin"/><Relationship Id="rId67" Type="http://schemas.openxmlformats.org/officeDocument/2006/relationships/oleObject" Target="../embeddings/oleObject989.bin"/><Relationship Id="rId20" Type="http://schemas.openxmlformats.org/officeDocument/2006/relationships/oleObject" Target="../embeddings/oleObject943.bin"/><Relationship Id="rId41" Type="http://schemas.openxmlformats.org/officeDocument/2006/relationships/oleObject" Target="../embeddings/oleObject964.bin"/><Relationship Id="rId54" Type="http://schemas.openxmlformats.org/officeDocument/2006/relationships/oleObject" Target="../embeddings/oleObject976.bin"/><Relationship Id="rId62" Type="http://schemas.openxmlformats.org/officeDocument/2006/relationships/oleObject" Target="../embeddings/oleObject984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998.bin"/><Relationship Id="rId18" Type="http://schemas.openxmlformats.org/officeDocument/2006/relationships/oleObject" Target="../embeddings/oleObject1003.bin"/><Relationship Id="rId26" Type="http://schemas.openxmlformats.org/officeDocument/2006/relationships/oleObject" Target="../embeddings/oleObject1011.bin"/><Relationship Id="rId39" Type="http://schemas.openxmlformats.org/officeDocument/2006/relationships/oleObject" Target="../embeddings/oleObject1024.bin"/><Relationship Id="rId21" Type="http://schemas.openxmlformats.org/officeDocument/2006/relationships/oleObject" Target="../embeddings/oleObject1006.bin"/><Relationship Id="rId34" Type="http://schemas.openxmlformats.org/officeDocument/2006/relationships/oleObject" Target="../embeddings/oleObject1019.bin"/><Relationship Id="rId42" Type="http://schemas.openxmlformats.org/officeDocument/2006/relationships/oleObject" Target="../embeddings/oleObject1027.bin"/><Relationship Id="rId47" Type="http://schemas.openxmlformats.org/officeDocument/2006/relationships/oleObject" Target="../embeddings/oleObject1031.bin"/><Relationship Id="rId50" Type="http://schemas.openxmlformats.org/officeDocument/2006/relationships/oleObject" Target="../embeddings/oleObject1034.bin"/><Relationship Id="rId55" Type="http://schemas.openxmlformats.org/officeDocument/2006/relationships/oleObject" Target="../embeddings/oleObject1039.bin"/><Relationship Id="rId63" Type="http://schemas.openxmlformats.org/officeDocument/2006/relationships/oleObject" Target="../embeddings/oleObject1047.bin"/><Relationship Id="rId68" Type="http://schemas.openxmlformats.org/officeDocument/2006/relationships/oleObject" Target="../embeddings/oleObject1052.bin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01.bin"/><Relationship Id="rId29" Type="http://schemas.openxmlformats.org/officeDocument/2006/relationships/oleObject" Target="../embeddings/oleObject1014.bin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992.bin"/><Relationship Id="rId11" Type="http://schemas.openxmlformats.org/officeDocument/2006/relationships/oleObject" Target="../embeddings/oleObject996.bin"/><Relationship Id="rId24" Type="http://schemas.openxmlformats.org/officeDocument/2006/relationships/oleObject" Target="../embeddings/oleObject1009.bin"/><Relationship Id="rId32" Type="http://schemas.openxmlformats.org/officeDocument/2006/relationships/oleObject" Target="../embeddings/oleObject1017.bin"/><Relationship Id="rId37" Type="http://schemas.openxmlformats.org/officeDocument/2006/relationships/oleObject" Target="../embeddings/oleObject1022.bin"/><Relationship Id="rId40" Type="http://schemas.openxmlformats.org/officeDocument/2006/relationships/oleObject" Target="../embeddings/oleObject1025.bin"/><Relationship Id="rId45" Type="http://schemas.openxmlformats.org/officeDocument/2006/relationships/oleObject" Target="../embeddings/oleObject1029.bin"/><Relationship Id="rId53" Type="http://schemas.openxmlformats.org/officeDocument/2006/relationships/oleObject" Target="../embeddings/oleObject1037.bin"/><Relationship Id="rId58" Type="http://schemas.openxmlformats.org/officeDocument/2006/relationships/oleObject" Target="../embeddings/oleObject1042.bin"/><Relationship Id="rId66" Type="http://schemas.openxmlformats.org/officeDocument/2006/relationships/oleObject" Target="../embeddings/oleObject1050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000.bin"/><Relationship Id="rId23" Type="http://schemas.openxmlformats.org/officeDocument/2006/relationships/oleObject" Target="../embeddings/oleObject1008.bin"/><Relationship Id="rId28" Type="http://schemas.openxmlformats.org/officeDocument/2006/relationships/oleObject" Target="../embeddings/oleObject1013.bin"/><Relationship Id="rId36" Type="http://schemas.openxmlformats.org/officeDocument/2006/relationships/oleObject" Target="../embeddings/oleObject1021.bin"/><Relationship Id="rId49" Type="http://schemas.openxmlformats.org/officeDocument/2006/relationships/oleObject" Target="../embeddings/oleObject1033.bin"/><Relationship Id="rId57" Type="http://schemas.openxmlformats.org/officeDocument/2006/relationships/oleObject" Target="../embeddings/oleObject1041.bin"/><Relationship Id="rId61" Type="http://schemas.openxmlformats.org/officeDocument/2006/relationships/oleObject" Target="../embeddings/oleObject1045.bin"/><Relationship Id="rId10" Type="http://schemas.openxmlformats.org/officeDocument/2006/relationships/oleObject" Target="../embeddings/oleObject995.bin"/><Relationship Id="rId19" Type="http://schemas.openxmlformats.org/officeDocument/2006/relationships/oleObject" Target="../embeddings/oleObject1004.bin"/><Relationship Id="rId31" Type="http://schemas.openxmlformats.org/officeDocument/2006/relationships/oleObject" Target="../embeddings/oleObject1016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1036.bin"/><Relationship Id="rId60" Type="http://schemas.openxmlformats.org/officeDocument/2006/relationships/oleObject" Target="../embeddings/oleObject1044.bin"/><Relationship Id="rId65" Type="http://schemas.openxmlformats.org/officeDocument/2006/relationships/oleObject" Target="../embeddings/oleObject1049.bin"/><Relationship Id="rId4" Type="http://schemas.openxmlformats.org/officeDocument/2006/relationships/oleObject" Target="../embeddings/oleObject991.bin"/><Relationship Id="rId9" Type="http://schemas.openxmlformats.org/officeDocument/2006/relationships/oleObject" Target="../embeddings/oleObject994.bin"/><Relationship Id="rId14" Type="http://schemas.openxmlformats.org/officeDocument/2006/relationships/oleObject" Target="../embeddings/oleObject999.bin"/><Relationship Id="rId22" Type="http://schemas.openxmlformats.org/officeDocument/2006/relationships/oleObject" Target="../embeddings/oleObject1007.bin"/><Relationship Id="rId27" Type="http://schemas.openxmlformats.org/officeDocument/2006/relationships/oleObject" Target="../embeddings/oleObject1012.bin"/><Relationship Id="rId30" Type="http://schemas.openxmlformats.org/officeDocument/2006/relationships/oleObject" Target="../embeddings/oleObject1015.bin"/><Relationship Id="rId35" Type="http://schemas.openxmlformats.org/officeDocument/2006/relationships/oleObject" Target="../embeddings/oleObject1020.bin"/><Relationship Id="rId43" Type="http://schemas.openxmlformats.org/officeDocument/2006/relationships/oleObject" Target="../embeddings/oleObject1028.bin"/><Relationship Id="rId48" Type="http://schemas.openxmlformats.org/officeDocument/2006/relationships/oleObject" Target="../embeddings/oleObject1032.bin"/><Relationship Id="rId56" Type="http://schemas.openxmlformats.org/officeDocument/2006/relationships/oleObject" Target="../embeddings/oleObject1040.bin"/><Relationship Id="rId64" Type="http://schemas.openxmlformats.org/officeDocument/2006/relationships/oleObject" Target="../embeddings/oleObject1048.bin"/><Relationship Id="rId69" Type="http://schemas.openxmlformats.org/officeDocument/2006/relationships/oleObject" Target="../embeddings/oleObject1053.bin"/><Relationship Id="rId8" Type="http://schemas.openxmlformats.org/officeDocument/2006/relationships/oleObject" Target="../embeddings/oleObject993.bin"/><Relationship Id="rId51" Type="http://schemas.openxmlformats.org/officeDocument/2006/relationships/oleObject" Target="../embeddings/oleObject1035.bin"/><Relationship Id="rId3" Type="http://schemas.openxmlformats.org/officeDocument/2006/relationships/notesSlide" Target="../notesSlides/notesSlide31.xml"/><Relationship Id="rId12" Type="http://schemas.openxmlformats.org/officeDocument/2006/relationships/oleObject" Target="../embeddings/oleObject997.bin"/><Relationship Id="rId17" Type="http://schemas.openxmlformats.org/officeDocument/2006/relationships/oleObject" Target="../embeddings/oleObject1002.bin"/><Relationship Id="rId25" Type="http://schemas.openxmlformats.org/officeDocument/2006/relationships/oleObject" Target="../embeddings/oleObject1010.bin"/><Relationship Id="rId33" Type="http://schemas.openxmlformats.org/officeDocument/2006/relationships/oleObject" Target="../embeddings/oleObject1018.bin"/><Relationship Id="rId38" Type="http://schemas.openxmlformats.org/officeDocument/2006/relationships/oleObject" Target="../embeddings/oleObject1023.bin"/><Relationship Id="rId46" Type="http://schemas.openxmlformats.org/officeDocument/2006/relationships/oleObject" Target="../embeddings/oleObject1030.bin"/><Relationship Id="rId59" Type="http://schemas.openxmlformats.org/officeDocument/2006/relationships/oleObject" Target="../embeddings/oleObject1043.bin"/><Relationship Id="rId67" Type="http://schemas.openxmlformats.org/officeDocument/2006/relationships/oleObject" Target="../embeddings/oleObject1051.bin"/><Relationship Id="rId20" Type="http://schemas.openxmlformats.org/officeDocument/2006/relationships/oleObject" Target="../embeddings/oleObject1005.bin"/><Relationship Id="rId41" Type="http://schemas.openxmlformats.org/officeDocument/2006/relationships/oleObject" Target="../embeddings/oleObject1026.bin"/><Relationship Id="rId54" Type="http://schemas.openxmlformats.org/officeDocument/2006/relationships/oleObject" Target="../embeddings/oleObject1038.bin"/><Relationship Id="rId62" Type="http://schemas.openxmlformats.org/officeDocument/2006/relationships/oleObject" Target="../embeddings/oleObject1046.bin"/><Relationship Id="rId70" Type="http://schemas.openxmlformats.org/officeDocument/2006/relationships/oleObject" Target="../embeddings/oleObject1054.bin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062.bin"/><Relationship Id="rId18" Type="http://schemas.openxmlformats.org/officeDocument/2006/relationships/oleObject" Target="../embeddings/oleObject1067.bin"/><Relationship Id="rId26" Type="http://schemas.openxmlformats.org/officeDocument/2006/relationships/oleObject" Target="../embeddings/oleObject1075.bin"/><Relationship Id="rId39" Type="http://schemas.openxmlformats.org/officeDocument/2006/relationships/oleObject" Target="../embeddings/oleObject1088.bin"/><Relationship Id="rId21" Type="http://schemas.openxmlformats.org/officeDocument/2006/relationships/oleObject" Target="../embeddings/oleObject1070.bin"/><Relationship Id="rId34" Type="http://schemas.openxmlformats.org/officeDocument/2006/relationships/oleObject" Target="../embeddings/oleObject1083.bin"/><Relationship Id="rId42" Type="http://schemas.openxmlformats.org/officeDocument/2006/relationships/oleObject" Target="../embeddings/oleObject1091.bin"/><Relationship Id="rId47" Type="http://schemas.openxmlformats.org/officeDocument/2006/relationships/oleObject" Target="../embeddings/oleObject1095.bin"/><Relationship Id="rId50" Type="http://schemas.openxmlformats.org/officeDocument/2006/relationships/oleObject" Target="../embeddings/oleObject1098.bin"/><Relationship Id="rId55" Type="http://schemas.openxmlformats.org/officeDocument/2006/relationships/oleObject" Target="../embeddings/oleObject1103.bin"/><Relationship Id="rId63" Type="http://schemas.openxmlformats.org/officeDocument/2006/relationships/oleObject" Target="../embeddings/oleObject1111.bin"/><Relationship Id="rId68" Type="http://schemas.openxmlformats.org/officeDocument/2006/relationships/oleObject" Target="../embeddings/oleObject1116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11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65.bin"/><Relationship Id="rId29" Type="http://schemas.openxmlformats.org/officeDocument/2006/relationships/oleObject" Target="../embeddings/oleObject1078.bin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056.bin"/><Relationship Id="rId11" Type="http://schemas.openxmlformats.org/officeDocument/2006/relationships/oleObject" Target="../embeddings/oleObject1060.bin"/><Relationship Id="rId24" Type="http://schemas.openxmlformats.org/officeDocument/2006/relationships/oleObject" Target="../embeddings/oleObject1073.bin"/><Relationship Id="rId32" Type="http://schemas.openxmlformats.org/officeDocument/2006/relationships/oleObject" Target="../embeddings/oleObject1081.bin"/><Relationship Id="rId37" Type="http://schemas.openxmlformats.org/officeDocument/2006/relationships/oleObject" Target="../embeddings/oleObject1086.bin"/><Relationship Id="rId40" Type="http://schemas.openxmlformats.org/officeDocument/2006/relationships/oleObject" Target="../embeddings/oleObject1089.bin"/><Relationship Id="rId45" Type="http://schemas.openxmlformats.org/officeDocument/2006/relationships/oleObject" Target="../embeddings/oleObject1093.bin"/><Relationship Id="rId53" Type="http://schemas.openxmlformats.org/officeDocument/2006/relationships/oleObject" Target="../embeddings/oleObject1101.bin"/><Relationship Id="rId58" Type="http://schemas.openxmlformats.org/officeDocument/2006/relationships/oleObject" Target="../embeddings/oleObject1106.bin"/><Relationship Id="rId66" Type="http://schemas.openxmlformats.org/officeDocument/2006/relationships/oleObject" Target="../embeddings/oleObject1114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064.bin"/><Relationship Id="rId23" Type="http://schemas.openxmlformats.org/officeDocument/2006/relationships/oleObject" Target="../embeddings/oleObject1072.bin"/><Relationship Id="rId28" Type="http://schemas.openxmlformats.org/officeDocument/2006/relationships/oleObject" Target="../embeddings/oleObject1077.bin"/><Relationship Id="rId36" Type="http://schemas.openxmlformats.org/officeDocument/2006/relationships/oleObject" Target="../embeddings/oleObject1085.bin"/><Relationship Id="rId49" Type="http://schemas.openxmlformats.org/officeDocument/2006/relationships/oleObject" Target="../embeddings/oleObject1097.bin"/><Relationship Id="rId57" Type="http://schemas.openxmlformats.org/officeDocument/2006/relationships/oleObject" Target="../embeddings/oleObject1105.bin"/><Relationship Id="rId61" Type="http://schemas.openxmlformats.org/officeDocument/2006/relationships/oleObject" Target="../embeddings/oleObject1109.bin"/><Relationship Id="rId10" Type="http://schemas.openxmlformats.org/officeDocument/2006/relationships/oleObject" Target="../embeddings/oleObject1059.bin"/><Relationship Id="rId19" Type="http://schemas.openxmlformats.org/officeDocument/2006/relationships/oleObject" Target="../embeddings/oleObject1068.bin"/><Relationship Id="rId31" Type="http://schemas.openxmlformats.org/officeDocument/2006/relationships/oleObject" Target="../embeddings/oleObject1080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1100.bin"/><Relationship Id="rId60" Type="http://schemas.openxmlformats.org/officeDocument/2006/relationships/oleObject" Target="../embeddings/oleObject1108.bin"/><Relationship Id="rId65" Type="http://schemas.openxmlformats.org/officeDocument/2006/relationships/oleObject" Target="../embeddings/oleObject1113.bin"/><Relationship Id="rId4" Type="http://schemas.openxmlformats.org/officeDocument/2006/relationships/oleObject" Target="../embeddings/oleObject1055.bin"/><Relationship Id="rId9" Type="http://schemas.openxmlformats.org/officeDocument/2006/relationships/oleObject" Target="../embeddings/oleObject1058.bin"/><Relationship Id="rId14" Type="http://schemas.openxmlformats.org/officeDocument/2006/relationships/oleObject" Target="../embeddings/oleObject1063.bin"/><Relationship Id="rId22" Type="http://schemas.openxmlformats.org/officeDocument/2006/relationships/oleObject" Target="../embeddings/oleObject1071.bin"/><Relationship Id="rId27" Type="http://schemas.openxmlformats.org/officeDocument/2006/relationships/oleObject" Target="../embeddings/oleObject1076.bin"/><Relationship Id="rId30" Type="http://schemas.openxmlformats.org/officeDocument/2006/relationships/oleObject" Target="../embeddings/oleObject1079.bin"/><Relationship Id="rId35" Type="http://schemas.openxmlformats.org/officeDocument/2006/relationships/oleObject" Target="../embeddings/oleObject1084.bin"/><Relationship Id="rId43" Type="http://schemas.openxmlformats.org/officeDocument/2006/relationships/oleObject" Target="../embeddings/oleObject1092.bin"/><Relationship Id="rId48" Type="http://schemas.openxmlformats.org/officeDocument/2006/relationships/oleObject" Target="../embeddings/oleObject1096.bin"/><Relationship Id="rId56" Type="http://schemas.openxmlformats.org/officeDocument/2006/relationships/oleObject" Target="../embeddings/oleObject1104.bin"/><Relationship Id="rId64" Type="http://schemas.openxmlformats.org/officeDocument/2006/relationships/oleObject" Target="../embeddings/oleObject1112.bin"/><Relationship Id="rId69" Type="http://schemas.openxmlformats.org/officeDocument/2006/relationships/oleObject" Target="../embeddings/oleObject1117.bin"/><Relationship Id="rId8" Type="http://schemas.openxmlformats.org/officeDocument/2006/relationships/oleObject" Target="../embeddings/oleObject1057.bin"/><Relationship Id="rId51" Type="http://schemas.openxmlformats.org/officeDocument/2006/relationships/oleObject" Target="../embeddings/oleObject1099.bin"/><Relationship Id="rId72" Type="http://schemas.openxmlformats.org/officeDocument/2006/relationships/oleObject" Target="../embeddings/oleObject1120.bin"/><Relationship Id="rId3" Type="http://schemas.openxmlformats.org/officeDocument/2006/relationships/notesSlide" Target="../notesSlides/notesSlide32.xml"/><Relationship Id="rId12" Type="http://schemas.openxmlformats.org/officeDocument/2006/relationships/oleObject" Target="../embeddings/oleObject1061.bin"/><Relationship Id="rId17" Type="http://schemas.openxmlformats.org/officeDocument/2006/relationships/oleObject" Target="../embeddings/oleObject1066.bin"/><Relationship Id="rId25" Type="http://schemas.openxmlformats.org/officeDocument/2006/relationships/oleObject" Target="../embeddings/oleObject1074.bin"/><Relationship Id="rId33" Type="http://schemas.openxmlformats.org/officeDocument/2006/relationships/oleObject" Target="../embeddings/oleObject1082.bin"/><Relationship Id="rId38" Type="http://schemas.openxmlformats.org/officeDocument/2006/relationships/oleObject" Target="../embeddings/oleObject1087.bin"/><Relationship Id="rId46" Type="http://schemas.openxmlformats.org/officeDocument/2006/relationships/oleObject" Target="../embeddings/oleObject1094.bin"/><Relationship Id="rId59" Type="http://schemas.openxmlformats.org/officeDocument/2006/relationships/oleObject" Target="../embeddings/oleObject1107.bin"/><Relationship Id="rId67" Type="http://schemas.openxmlformats.org/officeDocument/2006/relationships/oleObject" Target="../embeddings/oleObject1115.bin"/><Relationship Id="rId20" Type="http://schemas.openxmlformats.org/officeDocument/2006/relationships/oleObject" Target="../embeddings/oleObject1069.bin"/><Relationship Id="rId41" Type="http://schemas.openxmlformats.org/officeDocument/2006/relationships/oleObject" Target="../embeddings/oleObject1090.bin"/><Relationship Id="rId54" Type="http://schemas.openxmlformats.org/officeDocument/2006/relationships/oleObject" Target="../embeddings/oleObject1102.bin"/><Relationship Id="rId62" Type="http://schemas.openxmlformats.org/officeDocument/2006/relationships/oleObject" Target="../embeddings/oleObject1110.bin"/><Relationship Id="rId70" Type="http://schemas.openxmlformats.org/officeDocument/2006/relationships/oleObject" Target="../embeddings/oleObject1118.bin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128.bin"/><Relationship Id="rId18" Type="http://schemas.openxmlformats.org/officeDocument/2006/relationships/oleObject" Target="../embeddings/oleObject1133.bin"/><Relationship Id="rId26" Type="http://schemas.openxmlformats.org/officeDocument/2006/relationships/oleObject" Target="../embeddings/oleObject1141.bin"/><Relationship Id="rId39" Type="http://schemas.openxmlformats.org/officeDocument/2006/relationships/oleObject" Target="../embeddings/oleObject1154.bin"/><Relationship Id="rId21" Type="http://schemas.openxmlformats.org/officeDocument/2006/relationships/oleObject" Target="../embeddings/oleObject1136.bin"/><Relationship Id="rId34" Type="http://schemas.openxmlformats.org/officeDocument/2006/relationships/oleObject" Target="../embeddings/oleObject1149.bin"/><Relationship Id="rId42" Type="http://schemas.openxmlformats.org/officeDocument/2006/relationships/oleObject" Target="../embeddings/oleObject1157.bin"/><Relationship Id="rId47" Type="http://schemas.openxmlformats.org/officeDocument/2006/relationships/oleObject" Target="../embeddings/oleObject1161.bin"/><Relationship Id="rId50" Type="http://schemas.openxmlformats.org/officeDocument/2006/relationships/oleObject" Target="../embeddings/oleObject1164.bin"/><Relationship Id="rId55" Type="http://schemas.openxmlformats.org/officeDocument/2006/relationships/oleObject" Target="../embeddings/oleObject1169.bin"/><Relationship Id="rId63" Type="http://schemas.openxmlformats.org/officeDocument/2006/relationships/oleObject" Target="../embeddings/oleObject1177.bin"/><Relationship Id="rId68" Type="http://schemas.openxmlformats.org/officeDocument/2006/relationships/oleObject" Target="../embeddings/oleObject1182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18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31.bin"/><Relationship Id="rId29" Type="http://schemas.openxmlformats.org/officeDocument/2006/relationships/oleObject" Target="../embeddings/oleObject1144.bin"/><Relationship Id="rId11" Type="http://schemas.openxmlformats.org/officeDocument/2006/relationships/oleObject" Target="../embeddings/oleObject1126.bin"/><Relationship Id="rId24" Type="http://schemas.openxmlformats.org/officeDocument/2006/relationships/oleObject" Target="../embeddings/oleObject1139.bin"/><Relationship Id="rId32" Type="http://schemas.openxmlformats.org/officeDocument/2006/relationships/oleObject" Target="../embeddings/oleObject1147.bin"/><Relationship Id="rId37" Type="http://schemas.openxmlformats.org/officeDocument/2006/relationships/oleObject" Target="../embeddings/oleObject1152.bin"/><Relationship Id="rId40" Type="http://schemas.openxmlformats.org/officeDocument/2006/relationships/oleObject" Target="../embeddings/oleObject1155.bin"/><Relationship Id="rId45" Type="http://schemas.openxmlformats.org/officeDocument/2006/relationships/oleObject" Target="../embeddings/oleObject1159.bin"/><Relationship Id="rId53" Type="http://schemas.openxmlformats.org/officeDocument/2006/relationships/oleObject" Target="../embeddings/oleObject1167.bin"/><Relationship Id="rId58" Type="http://schemas.openxmlformats.org/officeDocument/2006/relationships/oleObject" Target="../embeddings/oleObject1172.bin"/><Relationship Id="rId66" Type="http://schemas.openxmlformats.org/officeDocument/2006/relationships/oleObject" Target="../embeddings/oleObject1180.bin"/><Relationship Id="rId74" Type="http://schemas.openxmlformats.org/officeDocument/2006/relationships/oleObject" Target="../embeddings/oleObject1188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130.bin"/><Relationship Id="rId23" Type="http://schemas.openxmlformats.org/officeDocument/2006/relationships/oleObject" Target="../embeddings/oleObject1138.bin"/><Relationship Id="rId28" Type="http://schemas.openxmlformats.org/officeDocument/2006/relationships/oleObject" Target="../embeddings/oleObject1143.bin"/><Relationship Id="rId36" Type="http://schemas.openxmlformats.org/officeDocument/2006/relationships/oleObject" Target="../embeddings/oleObject1151.bin"/><Relationship Id="rId49" Type="http://schemas.openxmlformats.org/officeDocument/2006/relationships/oleObject" Target="../embeddings/oleObject1163.bin"/><Relationship Id="rId57" Type="http://schemas.openxmlformats.org/officeDocument/2006/relationships/oleObject" Target="../embeddings/oleObject1171.bin"/><Relationship Id="rId61" Type="http://schemas.openxmlformats.org/officeDocument/2006/relationships/oleObject" Target="../embeddings/oleObject1175.bin"/><Relationship Id="rId10" Type="http://schemas.openxmlformats.org/officeDocument/2006/relationships/oleObject" Target="../embeddings/oleObject1125.bin"/><Relationship Id="rId19" Type="http://schemas.openxmlformats.org/officeDocument/2006/relationships/oleObject" Target="../embeddings/oleObject1134.bin"/><Relationship Id="rId31" Type="http://schemas.openxmlformats.org/officeDocument/2006/relationships/oleObject" Target="../embeddings/oleObject1146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1166.bin"/><Relationship Id="rId60" Type="http://schemas.openxmlformats.org/officeDocument/2006/relationships/oleObject" Target="../embeddings/oleObject1174.bin"/><Relationship Id="rId65" Type="http://schemas.openxmlformats.org/officeDocument/2006/relationships/oleObject" Target="../embeddings/oleObject1179.bin"/><Relationship Id="rId73" Type="http://schemas.openxmlformats.org/officeDocument/2006/relationships/oleObject" Target="../embeddings/oleObject1187.bin"/><Relationship Id="rId4" Type="http://schemas.openxmlformats.org/officeDocument/2006/relationships/oleObject" Target="../embeddings/oleObject1121.bin"/><Relationship Id="rId9" Type="http://schemas.openxmlformats.org/officeDocument/2006/relationships/oleObject" Target="../embeddings/oleObject1124.bin"/><Relationship Id="rId14" Type="http://schemas.openxmlformats.org/officeDocument/2006/relationships/oleObject" Target="../embeddings/oleObject1129.bin"/><Relationship Id="rId22" Type="http://schemas.openxmlformats.org/officeDocument/2006/relationships/oleObject" Target="../embeddings/oleObject1137.bin"/><Relationship Id="rId27" Type="http://schemas.openxmlformats.org/officeDocument/2006/relationships/oleObject" Target="../embeddings/oleObject1142.bin"/><Relationship Id="rId30" Type="http://schemas.openxmlformats.org/officeDocument/2006/relationships/oleObject" Target="../embeddings/oleObject1145.bin"/><Relationship Id="rId35" Type="http://schemas.openxmlformats.org/officeDocument/2006/relationships/oleObject" Target="../embeddings/oleObject1150.bin"/><Relationship Id="rId43" Type="http://schemas.openxmlformats.org/officeDocument/2006/relationships/oleObject" Target="../embeddings/oleObject1158.bin"/><Relationship Id="rId48" Type="http://schemas.openxmlformats.org/officeDocument/2006/relationships/oleObject" Target="../embeddings/oleObject1162.bin"/><Relationship Id="rId56" Type="http://schemas.openxmlformats.org/officeDocument/2006/relationships/oleObject" Target="../embeddings/oleObject1170.bin"/><Relationship Id="rId64" Type="http://schemas.openxmlformats.org/officeDocument/2006/relationships/oleObject" Target="../embeddings/oleObject1178.bin"/><Relationship Id="rId69" Type="http://schemas.openxmlformats.org/officeDocument/2006/relationships/oleObject" Target="../embeddings/oleObject1183.bin"/><Relationship Id="rId8" Type="http://schemas.openxmlformats.org/officeDocument/2006/relationships/oleObject" Target="../embeddings/oleObject1123.bin"/><Relationship Id="rId51" Type="http://schemas.openxmlformats.org/officeDocument/2006/relationships/oleObject" Target="../embeddings/oleObject1165.bin"/><Relationship Id="rId72" Type="http://schemas.openxmlformats.org/officeDocument/2006/relationships/oleObject" Target="../embeddings/oleObject1186.bin"/><Relationship Id="rId3" Type="http://schemas.openxmlformats.org/officeDocument/2006/relationships/notesSlide" Target="../notesSlides/notesSlide33.xml"/><Relationship Id="rId12" Type="http://schemas.openxmlformats.org/officeDocument/2006/relationships/oleObject" Target="../embeddings/oleObject1127.bin"/><Relationship Id="rId17" Type="http://schemas.openxmlformats.org/officeDocument/2006/relationships/oleObject" Target="../embeddings/oleObject1132.bin"/><Relationship Id="rId25" Type="http://schemas.openxmlformats.org/officeDocument/2006/relationships/oleObject" Target="../embeddings/oleObject1140.bin"/><Relationship Id="rId33" Type="http://schemas.openxmlformats.org/officeDocument/2006/relationships/oleObject" Target="../embeddings/oleObject1148.bin"/><Relationship Id="rId38" Type="http://schemas.openxmlformats.org/officeDocument/2006/relationships/oleObject" Target="../embeddings/oleObject1153.bin"/><Relationship Id="rId46" Type="http://schemas.openxmlformats.org/officeDocument/2006/relationships/oleObject" Target="../embeddings/oleObject1160.bin"/><Relationship Id="rId59" Type="http://schemas.openxmlformats.org/officeDocument/2006/relationships/oleObject" Target="../embeddings/oleObject1173.bin"/><Relationship Id="rId67" Type="http://schemas.openxmlformats.org/officeDocument/2006/relationships/oleObject" Target="../embeddings/oleObject1181.bin"/><Relationship Id="rId20" Type="http://schemas.openxmlformats.org/officeDocument/2006/relationships/oleObject" Target="../embeddings/oleObject1135.bin"/><Relationship Id="rId41" Type="http://schemas.openxmlformats.org/officeDocument/2006/relationships/oleObject" Target="../embeddings/oleObject1156.bin"/><Relationship Id="rId54" Type="http://schemas.openxmlformats.org/officeDocument/2006/relationships/oleObject" Target="../embeddings/oleObject1168.bin"/><Relationship Id="rId62" Type="http://schemas.openxmlformats.org/officeDocument/2006/relationships/oleObject" Target="../embeddings/oleObject1176.bin"/><Relationship Id="rId70" Type="http://schemas.openxmlformats.org/officeDocument/2006/relationships/oleObject" Target="../embeddings/oleObject1184.bin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122.bin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196.bin"/><Relationship Id="rId18" Type="http://schemas.openxmlformats.org/officeDocument/2006/relationships/oleObject" Target="../embeddings/oleObject1201.bin"/><Relationship Id="rId26" Type="http://schemas.openxmlformats.org/officeDocument/2006/relationships/oleObject" Target="../embeddings/oleObject1209.bin"/><Relationship Id="rId39" Type="http://schemas.openxmlformats.org/officeDocument/2006/relationships/oleObject" Target="../embeddings/oleObject1222.bin"/><Relationship Id="rId21" Type="http://schemas.openxmlformats.org/officeDocument/2006/relationships/oleObject" Target="../embeddings/oleObject1204.bin"/><Relationship Id="rId34" Type="http://schemas.openxmlformats.org/officeDocument/2006/relationships/oleObject" Target="../embeddings/oleObject1217.bin"/><Relationship Id="rId42" Type="http://schemas.openxmlformats.org/officeDocument/2006/relationships/oleObject" Target="../embeddings/oleObject1225.bin"/><Relationship Id="rId47" Type="http://schemas.openxmlformats.org/officeDocument/2006/relationships/oleObject" Target="../embeddings/oleObject1229.bin"/><Relationship Id="rId50" Type="http://schemas.openxmlformats.org/officeDocument/2006/relationships/oleObject" Target="../embeddings/oleObject1232.bin"/><Relationship Id="rId55" Type="http://schemas.openxmlformats.org/officeDocument/2006/relationships/oleObject" Target="../embeddings/oleObject1237.bin"/><Relationship Id="rId63" Type="http://schemas.openxmlformats.org/officeDocument/2006/relationships/oleObject" Target="../embeddings/oleObject1245.bin"/><Relationship Id="rId68" Type="http://schemas.openxmlformats.org/officeDocument/2006/relationships/oleObject" Target="../embeddings/oleObject1250.bin"/><Relationship Id="rId76" Type="http://schemas.openxmlformats.org/officeDocument/2006/relationships/oleObject" Target="../embeddings/oleObject1258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25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99.bin"/><Relationship Id="rId29" Type="http://schemas.openxmlformats.org/officeDocument/2006/relationships/oleObject" Target="../embeddings/oleObject1212.bin"/><Relationship Id="rId11" Type="http://schemas.openxmlformats.org/officeDocument/2006/relationships/oleObject" Target="../embeddings/oleObject1194.bin"/><Relationship Id="rId24" Type="http://schemas.openxmlformats.org/officeDocument/2006/relationships/oleObject" Target="../embeddings/oleObject1207.bin"/><Relationship Id="rId32" Type="http://schemas.openxmlformats.org/officeDocument/2006/relationships/oleObject" Target="../embeddings/oleObject1215.bin"/><Relationship Id="rId37" Type="http://schemas.openxmlformats.org/officeDocument/2006/relationships/oleObject" Target="../embeddings/oleObject1220.bin"/><Relationship Id="rId40" Type="http://schemas.openxmlformats.org/officeDocument/2006/relationships/oleObject" Target="../embeddings/oleObject1223.bin"/><Relationship Id="rId45" Type="http://schemas.openxmlformats.org/officeDocument/2006/relationships/oleObject" Target="../embeddings/oleObject1227.bin"/><Relationship Id="rId53" Type="http://schemas.openxmlformats.org/officeDocument/2006/relationships/oleObject" Target="../embeddings/oleObject1235.bin"/><Relationship Id="rId58" Type="http://schemas.openxmlformats.org/officeDocument/2006/relationships/oleObject" Target="../embeddings/oleObject1240.bin"/><Relationship Id="rId66" Type="http://schemas.openxmlformats.org/officeDocument/2006/relationships/oleObject" Target="../embeddings/oleObject1248.bin"/><Relationship Id="rId74" Type="http://schemas.openxmlformats.org/officeDocument/2006/relationships/oleObject" Target="../embeddings/oleObject1256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198.bin"/><Relationship Id="rId23" Type="http://schemas.openxmlformats.org/officeDocument/2006/relationships/oleObject" Target="../embeddings/oleObject1206.bin"/><Relationship Id="rId28" Type="http://schemas.openxmlformats.org/officeDocument/2006/relationships/oleObject" Target="../embeddings/oleObject1211.bin"/><Relationship Id="rId36" Type="http://schemas.openxmlformats.org/officeDocument/2006/relationships/oleObject" Target="../embeddings/oleObject1219.bin"/><Relationship Id="rId49" Type="http://schemas.openxmlformats.org/officeDocument/2006/relationships/oleObject" Target="../embeddings/oleObject1231.bin"/><Relationship Id="rId57" Type="http://schemas.openxmlformats.org/officeDocument/2006/relationships/oleObject" Target="../embeddings/oleObject1239.bin"/><Relationship Id="rId61" Type="http://schemas.openxmlformats.org/officeDocument/2006/relationships/oleObject" Target="../embeddings/oleObject1243.bin"/><Relationship Id="rId10" Type="http://schemas.openxmlformats.org/officeDocument/2006/relationships/oleObject" Target="../embeddings/oleObject1193.bin"/><Relationship Id="rId19" Type="http://schemas.openxmlformats.org/officeDocument/2006/relationships/oleObject" Target="../embeddings/oleObject1202.bin"/><Relationship Id="rId31" Type="http://schemas.openxmlformats.org/officeDocument/2006/relationships/oleObject" Target="../embeddings/oleObject1214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1234.bin"/><Relationship Id="rId60" Type="http://schemas.openxmlformats.org/officeDocument/2006/relationships/oleObject" Target="../embeddings/oleObject1242.bin"/><Relationship Id="rId65" Type="http://schemas.openxmlformats.org/officeDocument/2006/relationships/oleObject" Target="../embeddings/oleObject1247.bin"/><Relationship Id="rId73" Type="http://schemas.openxmlformats.org/officeDocument/2006/relationships/oleObject" Target="../embeddings/oleObject1255.bin"/><Relationship Id="rId4" Type="http://schemas.openxmlformats.org/officeDocument/2006/relationships/oleObject" Target="../embeddings/oleObject1189.bin"/><Relationship Id="rId9" Type="http://schemas.openxmlformats.org/officeDocument/2006/relationships/oleObject" Target="../embeddings/oleObject1192.bin"/><Relationship Id="rId14" Type="http://schemas.openxmlformats.org/officeDocument/2006/relationships/oleObject" Target="../embeddings/oleObject1197.bin"/><Relationship Id="rId22" Type="http://schemas.openxmlformats.org/officeDocument/2006/relationships/oleObject" Target="../embeddings/oleObject1205.bin"/><Relationship Id="rId27" Type="http://schemas.openxmlformats.org/officeDocument/2006/relationships/oleObject" Target="../embeddings/oleObject1210.bin"/><Relationship Id="rId30" Type="http://schemas.openxmlformats.org/officeDocument/2006/relationships/oleObject" Target="../embeddings/oleObject1213.bin"/><Relationship Id="rId35" Type="http://schemas.openxmlformats.org/officeDocument/2006/relationships/oleObject" Target="../embeddings/oleObject1218.bin"/><Relationship Id="rId43" Type="http://schemas.openxmlformats.org/officeDocument/2006/relationships/oleObject" Target="../embeddings/oleObject1226.bin"/><Relationship Id="rId48" Type="http://schemas.openxmlformats.org/officeDocument/2006/relationships/oleObject" Target="../embeddings/oleObject1230.bin"/><Relationship Id="rId56" Type="http://schemas.openxmlformats.org/officeDocument/2006/relationships/oleObject" Target="../embeddings/oleObject1238.bin"/><Relationship Id="rId64" Type="http://schemas.openxmlformats.org/officeDocument/2006/relationships/oleObject" Target="../embeddings/oleObject1246.bin"/><Relationship Id="rId69" Type="http://schemas.openxmlformats.org/officeDocument/2006/relationships/oleObject" Target="../embeddings/oleObject1251.bin"/><Relationship Id="rId8" Type="http://schemas.openxmlformats.org/officeDocument/2006/relationships/oleObject" Target="../embeddings/oleObject1191.bin"/><Relationship Id="rId51" Type="http://schemas.openxmlformats.org/officeDocument/2006/relationships/oleObject" Target="../embeddings/oleObject1233.bin"/><Relationship Id="rId72" Type="http://schemas.openxmlformats.org/officeDocument/2006/relationships/oleObject" Target="../embeddings/oleObject1254.bin"/><Relationship Id="rId3" Type="http://schemas.openxmlformats.org/officeDocument/2006/relationships/notesSlide" Target="../notesSlides/notesSlide34.xml"/><Relationship Id="rId12" Type="http://schemas.openxmlformats.org/officeDocument/2006/relationships/oleObject" Target="../embeddings/oleObject1195.bin"/><Relationship Id="rId17" Type="http://schemas.openxmlformats.org/officeDocument/2006/relationships/oleObject" Target="../embeddings/oleObject1200.bin"/><Relationship Id="rId25" Type="http://schemas.openxmlformats.org/officeDocument/2006/relationships/oleObject" Target="../embeddings/oleObject1208.bin"/><Relationship Id="rId33" Type="http://schemas.openxmlformats.org/officeDocument/2006/relationships/oleObject" Target="../embeddings/oleObject1216.bin"/><Relationship Id="rId38" Type="http://schemas.openxmlformats.org/officeDocument/2006/relationships/oleObject" Target="../embeddings/oleObject1221.bin"/><Relationship Id="rId46" Type="http://schemas.openxmlformats.org/officeDocument/2006/relationships/oleObject" Target="../embeddings/oleObject1228.bin"/><Relationship Id="rId59" Type="http://schemas.openxmlformats.org/officeDocument/2006/relationships/oleObject" Target="../embeddings/oleObject1241.bin"/><Relationship Id="rId67" Type="http://schemas.openxmlformats.org/officeDocument/2006/relationships/oleObject" Target="../embeddings/oleObject1249.bin"/><Relationship Id="rId20" Type="http://schemas.openxmlformats.org/officeDocument/2006/relationships/oleObject" Target="../embeddings/oleObject1203.bin"/><Relationship Id="rId41" Type="http://schemas.openxmlformats.org/officeDocument/2006/relationships/oleObject" Target="../embeddings/oleObject1224.bin"/><Relationship Id="rId54" Type="http://schemas.openxmlformats.org/officeDocument/2006/relationships/oleObject" Target="../embeddings/oleObject1236.bin"/><Relationship Id="rId62" Type="http://schemas.openxmlformats.org/officeDocument/2006/relationships/oleObject" Target="../embeddings/oleObject1244.bin"/><Relationship Id="rId70" Type="http://schemas.openxmlformats.org/officeDocument/2006/relationships/oleObject" Target="../embeddings/oleObject1252.bin"/><Relationship Id="rId75" Type="http://schemas.openxmlformats.org/officeDocument/2006/relationships/oleObject" Target="../embeddings/oleObject1257.bin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190.bin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266.bin"/><Relationship Id="rId18" Type="http://schemas.openxmlformats.org/officeDocument/2006/relationships/oleObject" Target="../embeddings/oleObject1271.bin"/><Relationship Id="rId26" Type="http://schemas.openxmlformats.org/officeDocument/2006/relationships/oleObject" Target="../embeddings/oleObject1279.bin"/><Relationship Id="rId39" Type="http://schemas.openxmlformats.org/officeDocument/2006/relationships/oleObject" Target="../embeddings/oleObject1292.bin"/><Relationship Id="rId21" Type="http://schemas.openxmlformats.org/officeDocument/2006/relationships/oleObject" Target="../embeddings/oleObject1274.bin"/><Relationship Id="rId34" Type="http://schemas.openxmlformats.org/officeDocument/2006/relationships/oleObject" Target="../embeddings/oleObject1287.bin"/><Relationship Id="rId42" Type="http://schemas.openxmlformats.org/officeDocument/2006/relationships/oleObject" Target="../embeddings/oleObject1295.bin"/><Relationship Id="rId47" Type="http://schemas.openxmlformats.org/officeDocument/2006/relationships/oleObject" Target="../embeddings/oleObject1299.bin"/><Relationship Id="rId50" Type="http://schemas.openxmlformats.org/officeDocument/2006/relationships/oleObject" Target="../embeddings/oleObject1302.bin"/><Relationship Id="rId55" Type="http://schemas.openxmlformats.org/officeDocument/2006/relationships/oleObject" Target="../embeddings/oleObject1307.bin"/><Relationship Id="rId63" Type="http://schemas.openxmlformats.org/officeDocument/2006/relationships/oleObject" Target="../embeddings/oleObject1315.bin"/><Relationship Id="rId68" Type="http://schemas.openxmlformats.org/officeDocument/2006/relationships/oleObject" Target="../embeddings/oleObject1320.bin"/><Relationship Id="rId76" Type="http://schemas.openxmlformats.org/officeDocument/2006/relationships/oleObject" Target="../embeddings/oleObject1328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32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69.bin"/><Relationship Id="rId29" Type="http://schemas.openxmlformats.org/officeDocument/2006/relationships/oleObject" Target="../embeddings/oleObject1282.bin"/><Relationship Id="rId11" Type="http://schemas.openxmlformats.org/officeDocument/2006/relationships/oleObject" Target="../embeddings/oleObject1264.bin"/><Relationship Id="rId24" Type="http://schemas.openxmlformats.org/officeDocument/2006/relationships/oleObject" Target="../embeddings/oleObject1277.bin"/><Relationship Id="rId32" Type="http://schemas.openxmlformats.org/officeDocument/2006/relationships/oleObject" Target="../embeddings/oleObject1285.bin"/><Relationship Id="rId37" Type="http://schemas.openxmlformats.org/officeDocument/2006/relationships/oleObject" Target="../embeddings/oleObject1290.bin"/><Relationship Id="rId40" Type="http://schemas.openxmlformats.org/officeDocument/2006/relationships/oleObject" Target="../embeddings/oleObject1293.bin"/><Relationship Id="rId45" Type="http://schemas.openxmlformats.org/officeDocument/2006/relationships/oleObject" Target="../embeddings/oleObject1297.bin"/><Relationship Id="rId53" Type="http://schemas.openxmlformats.org/officeDocument/2006/relationships/oleObject" Target="../embeddings/oleObject1305.bin"/><Relationship Id="rId58" Type="http://schemas.openxmlformats.org/officeDocument/2006/relationships/oleObject" Target="../embeddings/oleObject1310.bin"/><Relationship Id="rId66" Type="http://schemas.openxmlformats.org/officeDocument/2006/relationships/oleObject" Target="../embeddings/oleObject1318.bin"/><Relationship Id="rId74" Type="http://schemas.openxmlformats.org/officeDocument/2006/relationships/oleObject" Target="../embeddings/oleObject1326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1268.bin"/><Relationship Id="rId23" Type="http://schemas.openxmlformats.org/officeDocument/2006/relationships/oleObject" Target="../embeddings/oleObject1276.bin"/><Relationship Id="rId28" Type="http://schemas.openxmlformats.org/officeDocument/2006/relationships/oleObject" Target="../embeddings/oleObject1281.bin"/><Relationship Id="rId36" Type="http://schemas.openxmlformats.org/officeDocument/2006/relationships/oleObject" Target="../embeddings/oleObject1289.bin"/><Relationship Id="rId49" Type="http://schemas.openxmlformats.org/officeDocument/2006/relationships/oleObject" Target="../embeddings/oleObject1301.bin"/><Relationship Id="rId57" Type="http://schemas.openxmlformats.org/officeDocument/2006/relationships/oleObject" Target="../embeddings/oleObject1309.bin"/><Relationship Id="rId61" Type="http://schemas.openxmlformats.org/officeDocument/2006/relationships/oleObject" Target="../embeddings/oleObject1313.bin"/><Relationship Id="rId10" Type="http://schemas.openxmlformats.org/officeDocument/2006/relationships/oleObject" Target="../embeddings/oleObject1263.bin"/><Relationship Id="rId19" Type="http://schemas.openxmlformats.org/officeDocument/2006/relationships/oleObject" Target="../embeddings/oleObject1272.bin"/><Relationship Id="rId31" Type="http://schemas.openxmlformats.org/officeDocument/2006/relationships/oleObject" Target="../embeddings/oleObject1284.bin"/><Relationship Id="rId44" Type="http://schemas.openxmlformats.org/officeDocument/2006/relationships/image" Target="../media/image2.emf"/><Relationship Id="rId52" Type="http://schemas.openxmlformats.org/officeDocument/2006/relationships/oleObject" Target="../embeddings/oleObject1304.bin"/><Relationship Id="rId60" Type="http://schemas.openxmlformats.org/officeDocument/2006/relationships/oleObject" Target="../embeddings/oleObject1312.bin"/><Relationship Id="rId65" Type="http://schemas.openxmlformats.org/officeDocument/2006/relationships/oleObject" Target="../embeddings/oleObject1317.bin"/><Relationship Id="rId73" Type="http://schemas.openxmlformats.org/officeDocument/2006/relationships/oleObject" Target="../embeddings/oleObject1325.bin"/><Relationship Id="rId78" Type="http://schemas.openxmlformats.org/officeDocument/2006/relationships/oleObject" Target="../embeddings/oleObject1330.bin"/><Relationship Id="rId4" Type="http://schemas.openxmlformats.org/officeDocument/2006/relationships/oleObject" Target="../embeddings/oleObject1259.bin"/><Relationship Id="rId9" Type="http://schemas.openxmlformats.org/officeDocument/2006/relationships/oleObject" Target="../embeddings/oleObject1262.bin"/><Relationship Id="rId14" Type="http://schemas.openxmlformats.org/officeDocument/2006/relationships/oleObject" Target="../embeddings/oleObject1267.bin"/><Relationship Id="rId22" Type="http://schemas.openxmlformats.org/officeDocument/2006/relationships/oleObject" Target="../embeddings/oleObject1275.bin"/><Relationship Id="rId27" Type="http://schemas.openxmlformats.org/officeDocument/2006/relationships/oleObject" Target="../embeddings/oleObject1280.bin"/><Relationship Id="rId30" Type="http://schemas.openxmlformats.org/officeDocument/2006/relationships/oleObject" Target="../embeddings/oleObject1283.bin"/><Relationship Id="rId35" Type="http://schemas.openxmlformats.org/officeDocument/2006/relationships/oleObject" Target="../embeddings/oleObject1288.bin"/><Relationship Id="rId43" Type="http://schemas.openxmlformats.org/officeDocument/2006/relationships/oleObject" Target="../embeddings/oleObject1296.bin"/><Relationship Id="rId48" Type="http://schemas.openxmlformats.org/officeDocument/2006/relationships/oleObject" Target="../embeddings/oleObject1300.bin"/><Relationship Id="rId56" Type="http://schemas.openxmlformats.org/officeDocument/2006/relationships/oleObject" Target="../embeddings/oleObject1308.bin"/><Relationship Id="rId64" Type="http://schemas.openxmlformats.org/officeDocument/2006/relationships/oleObject" Target="../embeddings/oleObject1316.bin"/><Relationship Id="rId69" Type="http://schemas.openxmlformats.org/officeDocument/2006/relationships/oleObject" Target="../embeddings/oleObject1321.bin"/><Relationship Id="rId77" Type="http://schemas.openxmlformats.org/officeDocument/2006/relationships/oleObject" Target="../embeddings/oleObject1329.bin"/><Relationship Id="rId8" Type="http://schemas.openxmlformats.org/officeDocument/2006/relationships/oleObject" Target="../embeddings/oleObject1261.bin"/><Relationship Id="rId51" Type="http://schemas.openxmlformats.org/officeDocument/2006/relationships/oleObject" Target="../embeddings/oleObject1303.bin"/><Relationship Id="rId72" Type="http://schemas.openxmlformats.org/officeDocument/2006/relationships/oleObject" Target="../embeddings/oleObject1324.bin"/><Relationship Id="rId3" Type="http://schemas.openxmlformats.org/officeDocument/2006/relationships/notesSlide" Target="../notesSlides/notesSlide35.xml"/><Relationship Id="rId12" Type="http://schemas.openxmlformats.org/officeDocument/2006/relationships/oleObject" Target="../embeddings/oleObject1265.bin"/><Relationship Id="rId17" Type="http://schemas.openxmlformats.org/officeDocument/2006/relationships/oleObject" Target="../embeddings/oleObject1270.bin"/><Relationship Id="rId25" Type="http://schemas.openxmlformats.org/officeDocument/2006/relationships/oleObject" Target="../embeddings/oleObject1278.bin"/><Relationship Id="rId33" Type="http://schemas.openxmlformats.org/officeDocument/2006/relationships/oleObject" Target="../embeddings/oleObject1286.bin"/><Relationship Id="rId38" Type="http://schemas.openxmlformats.org/officeDocument/2006/relationships/oleObject" Target="../embeddings/oleObject1291.bin"/><Relationship Id="rId46" Type="http://schemas.openxmlformats.org/officeDocument/2006/relationships/oleObject" Target="../embeddings/oleObject1298.bin"/><Relationship Id="rId59" Type="http://schemas.openxmlformats.org/officeDocument/2006/relationships/oleObject" Target="../embeddings/oleObject1311.bin"/><Relationship Id="rId67" Type="http://schemas.openxmlformats.org/officeDocument/2006/relationships/oleObject" Target="../embeddings/oleObject1319.bin"/><Relationship Id="rId20" Type="http://schemas.openxmlformats.org/officeDocument/2006/relationships/oleObject" Target="../embeddings/oleObject1273.bin"/><Relationship Id="rId41" Type="http://schemas.openxmlformats.org/officeDocument/2006/relationships/oleObject" Target="../embeddings/oleObject1294.bin"/><Relationship Id="rId54" Type="http://schemas.openxmlformats.org/officeDocument/2006/relationships/oleObject" Target="../embeddings/oleObject1306.bin"/><Relationship Id="rId62" Type="http://schemas.openxmlformats.org/officeDocument/2006/relationships/oleObject" Target="../embeddings/oleObject1314.bin"/><Relationship Id="rId70" Type="http://schemas.openxmlformats.org/officeDocument/2006/relationships/oleObject" Target="../embeddings/oleObject1322.bin"/><Relationship Id="rId75" Type="http://schemas.openxmlformats.org/officeDocument/2006/relationships/oleObject" Target="../embeddings/oleObject1327.bin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260.bin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338.bin"/><Relationship Id="rId18" Type="http://schemas.openxmlformats.org/officeDocument/2006/relationships/oleObject" Target="../embeddings/oleObject1343.bin"/><Relationship Id="rId26" Type="http://schemas.openxmlformats.org/officeDocument/2006/relationships/oleObject" Target="../embeddings/oleObject1351.bin"/><Relationship Id="rId39" Type="http://schemas.openxmlformats.org/officeDocument/2006/relationships/oleObject" Target="../embeddings/oleObject1364.bin"/><Relationship Id="rId21" Type="http://schemas.openxmlformats.org/officeDocument/2006/relationships/oleObject" Target="../embeddings/oleObject1346.bin"/><Relationship Id="rId34" Type="http://schemas.openxmlformats.org/officeDocument/2006/relationships/oleObject" Target="../embeddings/oleObject1359.bin"/><Relationship Id="rId42" Type="http://schemas.openxmlformats.org/officeDocument/2006/relationships/oleObject" Target="../embeddings/oleObject1367.bin"/><Relationship Id="rId47" Type="http://schemas.openxmlformats.org/officeDocument/2006/relationships/oleObject" Target="../embeddings/oleObject1372.bin"/><Relationship Id="rId50" Type="http://schemas.openxmlformats.org/officeDocument/2006/relationships/oleObject" Target="../embeddings/oleObject1375.bin"/><Relationship Id="rId55" Type="http://schemas.openxmlformats.org/officeDocument/2006/relationships/oleObject" Target="../embeddings/oleObject1380.bin"/><Relationship Id="rId63" Type="http://schemas.openxmlformats.org/officeDocument/2006/relationships/oleObject" Target="../embeddings/oleObject1388.bin"/><Relationship Id="rId68" Type="http://schemas.openxmlformats.org/officeDocument/2006/relationships/oleObject" Target="../embeddings/oleObject1393.bin"/><Relationship Id="rId76" Type="http://schemas.openxmlformats.org/officeDocument/2006/relationships/oleObject" Target="../embeddings/oleObject1401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39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41.bin"/><Relationship Id="rId29" Type="http://schemas.openxmlformats.org/officeDocument/2006/relationships/oleObject" Target="../embeddings/oleObject1354.bin"/><Relationship Id="rId11" Type="http://schemas.openxmlformats.org/officeDocument/2006/relationships/oleObject" Target="../embeddings/oleObject1336.bin"/><Relationship Id="rId24" Type="http://schemas.openxmlformats.org/officeDocument/2006/relationships/oleObject" Target="../embeddings/oleObject1349.bin"/><Relationship Id="rId32" Type="http://schemas.openxmlformats.org/officeDocument/2006/relationships/oleObject" Target="../embeddings/oleObject1357.bin"/><Relationship Id="rId37" Type="http://schemas.openxmlformats.org/officeDocument/2006/relationships/oleObject" Target="../embeddings/oleObject1362.bin"/><Relationship Id="rId40" Type="http://schemas.openxmlformats.org/officeDocument/2006/relationships/oleObject" Target="../embeddings/oleObject1365.bin"/><Relationship Id="rId45" Type="http://schemas.openxmlformats.org/officeDocument/2006/relationships/oleObject" Target="../embeddings/oleObject1370.bin"/><Relationship Id="rId53" Type="http://schemas.openxmlformats.org/officeDocument/2006/relationships/oleObject" Target="../embeddings/oleObject1378.bin"/><Relationship Id="rId58" Type="http://schemas.openxmlformats.org/officeDocument/2006/relationships/oleObject" Target="../embeddings/oleObject1383.bin"/><Relationship Id="rId66" Type="http://schemas.openxmlformats.org/officeDocument/2006/relationships/oleObject" Target="../embeddings/oleObject1391.bin"/><Relationship Id="rId74" Type="http://schemas.openxmlformats.org/officeDocument/2006/relationships/oleObject" Target="../embeddings/oleObject1399.bin"/><Relationship Id="rId79" Type="http://schemas.openxmlformats.org/officeDocument/2006/relationships/oleObject" Target="../embeddings/oleObject1404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386.bin"/><Relationship Id="rId10" Type="http://schemas.openxmlformats.org/officeDocument/2006/relationships/oleObject" Target="../embeddings/oleObject1335.bin"/><Relationship Id="rId19" Type="http://schemas.openxmlformats.org/officeDocument/2006/relationships/oleObject" Target="../embeddings/oleObject1344.bin"/><Relationship Id="rId31" Type="http://schemas.openxmlformats.org/officeDocument/2006/relationships/oleObject" Target="../embeddings/oleObject1356.bin"/><Relationship Id="rId44" Type="http://schemas.openxmlformats.org/officeDocument/2006/relationships/oleObject" Target="../embeddings/oleObject1369.bin"/><Relationship Id="rId52" Type="http://schemas.openxmlformats.org/officeDocument/2006/relationships/oleObject" Target="../embeddings/oleObject1377.bin"/><Relationship Id="rId60" Type="http://schemas.openxmlformats.org/officeDocument/2006/relationships/oleObject" Target="../embeddings/oleObject1385.bin"/><Relationship Id="rId65" Type="http://schemas.openxmlformats.org/officeDocument/2006/relationships/oleObject" Target="../embeddings/oleObject1390.bin"/><Relationship Id="rId73" Type="http://schemas.openxmlformats.org/officeDocument/2006/relationships/oleObject" Target="../embeddings/oleObject1398.bin"/><Relationship Id="rId78" Type="http://schemas.openxmlformats.org/officeDocument/2006/relationships/oleObject" Target="../embeddings/oleObject1403.bin"/><Relationship Id="rId4" Type="http://schemas.openxmlformats.org/officeDocument/2006/relationships/oleObject" Target="../embeddings/oleObject1331.bin"/><Relationship Id="rId9" Type="http://schemas.openxmlformats.org/officeDocument/2006/relationships/oleObject" Target="../embeddings/oleObject1334.bin"/><Relationship Id="rId14" Type="http://schemas.openxmlformats.org/officeDocument/2006/relationships/oleObject" Target="../embeddings/oleObject1339.bin"/><Relationship Id="rId22" Type="http://schemas.openxmlformats.org/officeDocument/2006/relationships/oleObject" Target="../embeddings/oleObject1347.bin"/><Relationship Id="rId27" Type="http://schemas.openxmlformats.org/officeDocument/2006/relationships/oleObject" Target="../embeddings/oleObject1352.bin"/><Relationship Id="rId30" Type="http://schemas.openxmlformats.org/officeDocument/2006/relationships/oleObject" Target="../embeddings/oleObject1355.bin"/><Relationship Id="rId35" Type="http://schemas.openxmlformats.org/officeDocument/2006/relationships/oleObject" Target="../embeddings/oleObject1360.bin"/><Relationship Id="rId43" Type="http://schemas.openxmlformats.org/officeDocument/2006/relationships/oleObject" Target="../embeddings/oleObject1368.bin"/><Relationship Id="rId48" Type="http://schemas.openxmlformats.org/officeDocument/2006/relationships/oleObject" Target="../embeddings/oleObject1373.bin"/><Relationship Id="rId56" Type="http://schemas.openxmlformats.org/officeDocument/2006/relationships/oleObject" Target="../embeddings/oleObject1381.bin"/><Relationship Id="rId64" Type="http://schemas.openxmlformats.org/officeDocument/2006/relationships/oleObject" Target="../embeddings/oleObject1389.bin"/><Relationship Id="rId69" Type="http://schemas.openxmlformats.org/officeDocument/2006/relationships/oleObject" Target="../embeddings/oleObject1394.bin"/><Relationship Id="rId77" Type="http://schemas.openxmlformats.org/officeDocument/2006/relationships/oleObject" Target="../embeddings/oleObject1402.bin"/><Relationship Id="rId8" Type="http://schemas.openxmlformats.org/officeDocument/2006/relationships/oleObject" Target="../embeddings/oleObject1333.bin"/><Relationship Id="rId51" Type="http://schemas.openxmlformats.org/officeDocument/2006/relationships/oleObject" Target="../embeddings/oleObject1376.bin"/><Relationship Id="rId72" Type="http://schemas.openxmlformats.org/officeDocument/2006/relationships/oleObject" Target="../embeddings/oleObject1397.bin"/><Relationship Id="rId3" Type="http://schemas.openxmlformats.org/officeDocument/2006/relationships/notesSlide" Target="../notesSlides/notesSlide36.xml"/><Relationship Id="rId12" Type="http://schemas.openxmlformats.org/officeDocument/2006/relationships/oleObject" Target="../embeddings/oleObject1337.bin"/><Relationship Id="rId17" Type="http://schemas.openxmlformats.org/officeDocument/2006/relationships/oleObject" Target="../embeddings/oleObject1342.bin"/><Relationship Id="rId25" Type="http://schemas.openxmlformats.org/officeDocument/2006/relationships/oleObject" Target="../embeddings/oleObject1350.bin"/><Relationship Id="rId33" Type="http://schemas.openxmlformats.org/officeDocument/2006/relationships/oleObject" Target="../embeddings/oleObject1358.bin"/><Relationship Id="rId38" Type="http://schemas.openxmlformats.org/officeDocument/2006/relationships/oleObject" Target="../embeddings/oleObject1363.bin"/><Relationship Id="rId46" Type="http://schemas.openxmlformats.org/officeDocument/2006/relationships/oleObject" Target="../embeddings/oleObject1371.bin"/><Relationship Id="rId59" Type="http://schemas.openxmlformats.org/officeDocument/2006/relationships/oleObject" Target="../embeddings/oleObject1384.bin"/><Relationship Id="rId67" Type="http://schemas.openxmlformats.org/officeDocument/2006/relationships/oleObject" Target="../embeddings/oleObject1392.bin"/><Relationship Id="rId20" Type="http://schemas.openxmlformats.org/officeDocument/2006/relationships/oleObject" Target="../embeddings/oleObject1345.bin"/><Relationship Id="rId41" Type="http://schemas.openxmlformats.org/officeDocument/2006/relationships/oleObject" Target="../embeddings/oleObject1366.bin"/><Relationship Id="rId54" Type="http://schemas.openxmlformats.org/officeDocument/2006/relationships/oleObject" Target="../embeddings/oleObject1379.bin"/><Relationship Id="rId62" Type="http://schemas.openxmlformats.org/officeDocument/2006/relationships/oleObject" Target="../embeddings/oleObject1387.bin"/><Relationship Id="rId70" Type="http://schemas.openxmlformats.org/officeDocument/2006/relationships/oleObject" Target="../embeddings/oleObject1395.bin"/><Relationship Id="rId75" Type="http://schemas.openxmlformats.org/officeDocument/2006/relationships/oleObject" Target="../embeddings/oleObject1400.bin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332.bin"/><Relationship Id="rId15" Type="http://schemas.openxmlformats.org/officeDocument/2006/relationships/oleObject" Target="../embeddings/oleObject1340.bin"/><Relationship Id="rId23" Type="http://schemas.openxmlformats.org/officeDocument/2006/relationships/oleObject" Target="../embeddings/oleObject1348.bin"/><Relationship Id="rId28" Type="http://schemas.openxmlformats.org/officeDocument/2006/relationships/oleObject" Target="../embeddings/oleObject1353.bin"/><Relationship Id="rId36" Type="http://schemas.openxmlformats.org/officeDocument/2006/relationships/oleObject" Target="../embeddings/oleObject1361.bin"/><Relationship Id="rId49" Type="http://schemas.openxmlformats.org/officeDocument/2006/relationships/oleObject" Target="../embeddings/oleObject1374.bin"/><Relationship Id="rId57" Type="http://schemas.openxmlformats.org/officeDocument/2006/relationships/oleObject" Target="../embeddings/oleObject1382.bin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412.bin"/><Relationship Id="rId18" Type="http://schemas.openxmlformats.org/officeDocument/2006/relationships/oleObject" Target="../embeddings/oleObject1417.bin"/><Relationship Id="rId26" Type="http://schemas.openxmlformats.org/officeDocument/2006/relationships/oleObject" Target="../embeddings/oleObject1425.bin"/><Relationship Id="rId39" Type="http://schemas.openxmlformats.org/officeDocument/2006/relationships/oleObject" Target="../embeddings/oleObject1438.bin"/><Relationship Id="rId21" Type="http://schemas.openxmlformats.org/officeDocument/2006/relationships/oleObject" Target="../embeddings/oleObject1420.bin"/><Relationship Id="rId34" Type="http://schemas.openxmlformats.org/officeDocument/2006/relationships/oleObject" Target="../embeddings/oleObject1433.bin"/><Relationship Id="rId42" Type="http://schemas.openxmlformats.org/officeDocument/2006/relationships/oleObject" Target="../embeddings/oleObject1441.bin"/><Relationship Id="rId47" Type="http://schemas.openxmlformats.org/officeDocument/2006/relationships/oleObject" Target="../embeddings/oleObject1446.bin"/><Relationship Id="rId50" Type="http://schemas.openxmlformats.org/officeDocument/2006/relationships/oleObject" Target="../embeddings/oleObject1449.bin"/><Relationship Id="rId55" Type="http://schemas.openxmlformats.org/officeDocument/2006/relationships/oleObject" Target="../embeddings/oleObject1454.bin"/><Relationship Id="rId63" Type="http://schemas.openxmlformats.org/officeDocument/2006/relationships/oleObject" Target="../embeddings/oleObject1462.bin"/><Relationship Id="rId68" Type="http://schemas.openxmlformats.org/officeDocument/2006/relationships/oleObject" Target="../embeddings/oleObject1467.bin"/><Relationship Id="rId76" Type="http://schemas.openxmlformats.org/officeDocument/2006/relationships/oleObject" Target="../embeddings/oleObject1475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47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15.bin"/><Relationship Id="rId29" Type="http://schemas.openxmlformats.org/officeDocument/2006/relationships/oleObject" Target="../embeddings/oleObject1428.bin"/><Relationship Id="rId11" Type="http://schemas.openxmlformats.org/officeDocument/2006/relationships/oleObject" Target="../embeddings/oleObject1410.bin"/><Relationship Id="rId24" Type="http://schemas.openxmlformats.org/officeDocument/2006/relationships/oleObject" Target="../embeddings/oleObject1423.bin"/><Relationship Id="rId32" Type="http://schemas.openxmlformats.org/officeDocument/2006/relationships/oleObject" Target="../embeddings/oleObject1431.bin"/><Relationship Id="rId37" Type="http://schemas.openxmlformats.org/officeDocument/2006/relationships/oleObject" Target="../embeddings/oleObject1436.bin"/><Relationship Id="rId40" Type="http://schemas.openxmlformats.org/officeDocument/2006/relationships/oleObject" Target="../embeddings/oleObject1439.bin"/><Relationship Id="rId45" Type="http://schemas.openxmlformats.org/officeDocument/2006/relationships/oleObject" Target="../embeddings/oleObject1444.bin"/><Relationship Id="rId53" Type="http://schemas.openxmlformats.org/officeDocument/2006/relationships/oleObject" Target="../embeddings/oleObject1452.bin"/><Relationship Id="rId58" Type="http://schemas.openxmlformats.org/officeDocument/2006/relationships/oleObject" Target="../embeddings/oleObject1457.bin"/><Relationship Id="rId66" Type="http://schemas.openxmlformats.org/officeDocument/2006/relationships/oleObject" Target="../embeddings/oleObject1465.bin"/><Relationship Id="rId74" Type="http://schemas.openxmlformats.org/officeDocument/2006/relationships/oleObject" Target="../embeddings/oleObject1473.bin"/><Relationship Id="rId79" Type="http://schemas.openxmlformats.org/officeDocument/2006/relationships/oleObject" Target="../embeddings/oleObject1478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460.bin"/><Relationship Id="rId82" Type="http://schemas.openxmlformats.org/officeDocument/2006/relationships/oleObject" Target="../embeddings/oleObject1480.bin"/><Relationship Id="rId10" Type="http://schemas.openxmlformats.org/officeDocument/2006/relationships/oleObject" Target="../embeddings/oleObject1409.bin"/><Relationship Id="rId19" Type="http://schemas.openxmlformats.org/officeDocument/2006/relationships/oleObject" Target="../embeddings/oleObject1418.bin"/><Relationship Id="rId31" Type="http://schemas.openxmlformats.org/officeDocument/2006/relationships/oleObject" Target="../embeddings/oleObject1430.bin"/><Relationship Id="rId44" Type="http://schemas.openxmlformats.org/officeDocument/2006/relationships/oleObject" Target="../embeddings/oleObject1443.bin"/><Relationship Id="rId52" Type="http://schemas.openxmlformats.org/officeDocument/2006/relationships/oleObject" Target="../embeddings/oleObject1451.bin"/><Relationship Id="rId60" Type="http://schemas.openxmlformats.org/officeDocument/2006/relationships/oleObject" Target="../embeddings/oleObject1459.bin"/><Relationship Id="rId65" Type="http://schemas.openxmlformats.org/officeDocument/2006/relationships/oleObject" Target="../embeddings/oleObject1464.bin"/><Relationship Id="rId73" Type="http://schemas.openxmlformats.org/officeDocument/2006/relationships/oleObject" Target="../embeddings/oleObject1472.bin"/><Relationship Id="rId78" Type="http://schemas.openxmlformats.org/officeDocument/2006/relationships/oleObject" Target="../embeddings/oleObject1477.bin"/><Relationship Id="rId81" Type="http://schemas.openxmlformats.org/officeDocument/2006/relationships/oleObject" Target="../embeddings/oleObject1479.bin"/><Relationship Id="rId4" Type="http://schemas.openxmlformats.org/officeDocument/2006/relationships/oleObject" Target="../embeddings/oleObject1405.bin"/><Relationship Id="rId9" Type="http://schemas.openxmlformats.org/officeDocument/2006/relationships/oleObject" Target="../embeddings/oleObject1408.bin"/><Relationship Id="rId14" Type="http://schemas.openxmlformats.org/officeDocument/2006/relationships/oleObject" Target="../embeddings/oleObject1413.bin"/><Relationship Id="rId22" Type="http://schemas.openxmlformats.org/officeDocument/2006/relationships/oleObject" Target="../embeddings/oleObject1421.bin"/><Relationship Id="rId27" Type="http://schemas.openxmlformats.org/officeDocument/2006/relationships/oleObject" Target="../embeddings/oleObject1426.bin"/><Relationship Id="rId30" Type="http://schemas.openxmlformats.org/officeDocument/2006/relationships/oleObject" Target="../embeddings/oleObject1429.bin"/><Relationship Id="rId35" Type="http://schemas.openxmlformats.org/officeDocument/2006/relationships/oleObject" Target="../embeddings/oleObject1434.bin"/><Relationship Id="rId43" Type="http://schemas.openxmlformats.org/officeDocument/2006/relationships/oleObject" Target="../embeddings/oleObject1442.bin"/><Relationship Id="rId48" Type="http://schemas.openxmlformats.org/officeDocument/2006/relationships/oleObject" Target="../embeddings/oleObject1447.bin"/><Relationship Id="rId56" Type="http://schemas.openxmlformats.org/officeDocument/2006/relationships/oleObject" Target="../embeddings/oleObject1455.bin"/><Relationship Id="rId64" Type="http://schemas.openxmlformats.org/officeDocument/2006/relationships/oleObject" Target="../embeddings/oleObject1463.bin"/><Relationship Id="rId69" Type="http://schemas.openxmlformats.org/officeDocument/2006/relationships/oleObject" Target="../embeddings/oleObject1468.bin"/><Relationship Id="rId77" Type="http://schemas.openxmlformats.org/officeDocument/2006/relationships/oleObject" Target="../embeddings/oleObject1476.bin"/><Relationship Id="rId8" Type="http://schemas.openxmlformats.org/officeDocument/2006/relationships/oleObject" Target="../embeddings/oleObject1407.bin"/><Relationship Id="rId51" Type="http://schemas.openxmlformats.org/officeDocument/2006/relationships/oleObject" Target="../embeddings/oleObject1450.bin"/><Relationship Id="rId72" Type="http://schemas.openxmlformats.org/officeDocument/2006/relationships/oleObject" Target="../embeddings/oleObject1471.bin"/><Relationship Id="rId80" Type="http://schemas.openxmlformats.org/officeDocument/2006/relationships/image" Target="../media/image2.emf"/><Relationship Id="rId3" Type="http://schemas.openxmlformats.org/officeDocument/2006/relationships/notesSlide" Target="../notesSlides/notesSlide37.xml"/><Relationship Id="rId12" Type="http://schemas.openxmlformats.org/officeDocument/2006/relationships/oleObject" Target="../embeddings/oleObject1411.bin"/><Relationship Id="rId17" Type="http://schemas.openxmlformats.org/officeDocument/2006/relationships/oleObject" Target="../embeddings/oleObject1416.bin"/><Relationship Id="rId25" Type="http://schemas.openxmlformats.org/officeDocument/2006/relationships/oleObject" Target="../embeddings/oleObject1424.bin"/><Relationship Id="rId33" Type="http://schemas.openxmlformats.org/officeDocument/2006/relationships/oleObject" Target="../embeddings/oleObject1432.bin"/><Relationship Id="rId38" Type="http://schemas.openxmlformats.org/officeDocument/2006/relationships/oleObject" Target="../embeddings/oleObject1437.bin"/><Relationship Id="rId46" Type="http://schemas.openxmlformats.org/officeDocument/2006/relationships/oleObject" Target="../embeddings/oleObject1445.bin"/><Relationship Id="rId59" Type="http://schemas.openxmlformats.org/officeDocument/2006/relationships/oleObject" Target="../embeddings/oleObject1458.bin"/><Relationship Id="rId67" Type="http://schemas.openxmlformats.org/officeDocument/2006/relationships/oleObject" Target="../embeddings/oleObject1466.bin"/><Relationship Id="rId20" Type="http://schemas.openxmlformats.org/officeDocument/2006/relationships/oleObject" Target="../embeddings/oleObject1419.bin"/><Relationship Id="rId41" Type="http://schemas.openxmlformats.org/officeDocument/2006/relationships/oleObject" Target="../embeddings/oleObject1440.bin"/><Relationship Id="rId54" Type="http://schemas.openxmlformats.org/officeDocument/2006/relationships/oleObject" Target="../embeddings/oleObject1453.bin"/><Relationship Id="rId62" Type="http://schemas.openxmlformats.org/officeDocument/2006/relationships/oleObject" Target="../embeddings/oleObject1461.bin"/><Relationship Id="rId70" Type="http://schemas.openxmlformats.org/officeDocument/2006/relationships/oleObject" Target="../embeddings/oleObject1469.bin"/><Relationship Id="rId75" Type="http://schemas.openxmlformats.org/officeDocument/2006/relationships/oleObject" Target="../embeddings/oleObject1474.bin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1406.bin"/><Relationship Id="rId15" Type="http://schemas.openxmlformats.org/officeDocument/2006/relationships/oleObject" Target="../embeddings/oleObject1414.bin"/><Relationship Id="rId23" Type="http://schemas.openxmlformats.org/officeDocument/2006/relationships/oleObject" Target="../embeddings/oleObject1422.bin"/><Relationship Id="rId28" Type="http://schemas.openxmlformats.org/officeDocument/2006/relationships/oleObject" Target="../embeddings/oleObject1427.bin"/><Relationship Id="rId36" Type="http://schemas.openxmlformats.org/officeDocument/2006/relationships/oleObject" Target="../embeddings/oleObject1435.bin"/><Relationship Id="rId49" Type="http://schemas.openxmlformats.org/officeDocument/2006/relationships/oleObject" Target="../embeddings/oleObject1448.bin"/><Relationship Id="rId57" Type="http://schemas.openxmlformats.org/officeDocument/2006/relationships/oleObject" Target="../embeddings/oleObject1456.bin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488.bin"/><Relationship Id="rId18" Type="http://schemas.openxmlformats.org/officeDocument/2006/relationships/oleObject" Target="../embeddings/oleObject1493.bin"/><Relationship Id="rId26" Type="http://schemas.openxmlformats.org/officeDocument/2006/relationships/oleObject" Target="../embeddings/oleObject1501.bin"/><Relationship Id="rId39" Type="http://schemas.openxmlformats.org/officeDocument/2006/relationships/oleObject" Target="../embeddings/oleObject1514.bin"/><Relationship Id="rId21" Type="http://schemas.openxmlformats.org/officeDocument/2006/relationships/oleObject" Target="../embeddings/oleObject1496.bin"/><Relationship Id="rId34" Type="http://schemas.openxmlformats.org/officeDocument/2006/relationships/oleObject" Target="../embeddings/oleObject1509.bin"/><Relationship Id="rId42" Type="http://schemas.openxmlformats.org/officeDocument/2006/relationships/oleObject" Target="../embeddings/oleObject1517.bin"/><Relationship Id="rId47" Type="http://schemas.openxmlformats.org/officeDocument/2006/relationships/oleObject" Target="../embeddings/oleObject1522.bin"/><Relationship Id="rId50" Type="http://schemas.openxmlformats.org/officeDocument/2006/relationships/oleObject" Target="../embeddings/oleObject1525.bin"/><Relationship Id="rId55" Type="http://schemas.openxmlformats.org/officeDocument/2006/relationships/oleObject" Target="../embeddings/oleObject1530.bin"/><Relationship Id="rId63" Type="http://schemas.openxmlformats.org/officeDocument/2006/relationships/oleObject" Target="../embeddings/oleObject1538.bin"/><Relationship Id="rId68" Type="http://schemas.openxmlformats.org/officeDocument/2006/relationships/oleObject" Target="../embeddings/oleObject1543.bin"/><Relationship Id="rId76" Type="http://schemas.openxmlformats.org/officeDocument/2006/relationships/oleObject" Target="../embeddings/oleObject1551.bin"/><Relationship Id="rId84" Type="http://schemas.openxmlformats.org/officeDocument/2006/relationships/oleObject" Target="../embeddings/oleObject1558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54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91.bin"/><Relationship Id="rId29" Type="http://schemas.openxmlformats.org/officeDocument/2006/relationships/oleObject" Target="../embeddings/oleObject1504.bin"/><Relationship Id="rId11" Type="http://schemas.openxmlformats.org/officeDocument/2006/relationships/oleObject" Target="../embeddings/oleObject1486.bin"/><Relationship Id="rId24" Type="http://schemas.openxmlformats.org/officeDocument/2006/relationships/oleObject" Target="../embeddings/oleObject1499.bin"/><Relationship Id="rId32" Type="http://schemas.openxmlformats.org/officeDocument/2006/relationships/oleObject" Target="../embeddings/oleObject1507.bin"/><Relationship Id="rId37" Type="http://schemas.openxmlformats.org/officeDocument/2006/relationships/oleObject" Target="../embeddings/oleObject1512.bin"/><Relationship Id="rId40" Type="http://schemas.openxmlformats.org/officeDocument/2006/relationships/oleObject" Target="../embeddings/oleObject1515.bin"/><Relationship Id="rId45" Type="http://schemas.openxmlformats.org/officeDocument/2006/relationships/oleObject" Target="../embeddings/oleObject1520.bin"/><Relationship Id="rId53" Type="http://schemas.openxmlformats.org/officeDocument/2006/relationships/oleObject" Target="../embeddings/oleObject1528.bin"/><Relationship Id="rId58" Type="http://schemas.openxmlformats.org/officeDocument/2006/relationships/oleObject" Target="../embeddings/oleObject1533.bin"/><Relationship Id="rId66" Type="http://schemas.openxmlformats.org/officeDocument/2006/relationships/oleObject" Target="../embeddings/oleObject1541.bin"/><Relationship Id="rId74" Type="http://schemas.openxmlformats.org/officeDocument/2006/relationships/oleObject" Target="../embeddings/oleObject1549.bin"/><Relationship Id="rId79" Type="http://schemas.openxmlformats.org/officeDocument/2006/relationships/oleObject" Target="../embeddings/oleObject1554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536.bin"/><Relationship Id="rId82" Type="http://schemas.openxmlformats.org/officeDocument/2006/relationships/oleObject" Target="../embeddings/oleObject1556.bin"/><Relationship Id="rId10" Type="http://schemas.openxmlformats.org/officeDocument/2006/relationships/oleObject" Target="../embeddings/oleObject1485.bin"/><Relationship Id="rId19" Type="http://schemas.openxmlformats.org/officeDocument/2006/relationships/oleObject" Target="../embeddings/oleObject1494.bin"/><Relationship Id="rId31" Type="http://schemas.openxmlformats.org/officeDocument/2006/relationships/oleObject" Target="../embeddings/oleObject1506.bin"/><Relationship Id="rId44" Type="http://schemas.openxmlformats.org/officeDocument/2006/relationships/oleObject" Target="../embeddings/oleObject1519.bin"/><Relationship Id="rId52" Type="http://schemas.openxmlformats.org/officeDocument/2006/relationships/oleObject" Target="../embeddings/oleObject1527.bin"/><Relationship Id="rId60" Type="http://schemas.openxmlformats.org/officeDocument/2006/relationships/oleObject" Target="../embeddings/oleObject1535.bin"/><Relationship Id="rId65" Type="http://schemas.openxmlformats.org/officeDocument/2006/relationships/oleObject" Target="../embeddings/oleObject1540.bin"/><Relationship Id="rId73" Type="http://schemas.openxmlformats.org/officeDocument/2006/relationships/oleObject" Target="../embeddings/oleObject1548.bin"/><Relationship Id="rId78" Type="http://schemas.openxmlformats.org/officeDocument/2006/relationships/oleObject" Target="../embeddings/oleObject1553.bin"/><Relationship Id="rId81" Type="http://schemas.openxmlformats.org/officeDocument/2006/relationships/oleObject" Target="../embeddings/oleObject1555.bin"/><Relationship Id="rId4" Type="http://schemas.openxmlformats.org/officeDocument/2006/relationships/oleObject" Target="../embeddings/oleObject1481.bin"/><Relationship Id="rId9" Type="http://schemas.openxmlformats.org/officeDocument/2006/relationships/oleObject" Target="../embeddings/oleObject1484.bin"/><Relationship Id="rId14" Type="http://schemas.openxmlformats.org/officeDocument/2006/relationships/oleObject" Target="../embeddings/oleObject1489.bin"/><Relationship Id="rId22" Type="http://schemas.openxmlformats.org/officeDocument/2006/relationships/oleObject" Target="../embeddings/oleObject1497.bin"/><Relationship Id="rId27" Type="http://schemas.openxmlformats.org/officeDocument/2006/relationships/oleObject" Target="../embeddings/oleObject1502.bin"/><Relationship Id="rId30" Type="http://schemas.openxmlformats.org/officeDocument/2006/relationships/oleObject" Target="../embeddings/oleObject1505.bin"/><Relationship Id="rId35" Type="http://schemas.openxmlformats.org/officeDocument/2006/relationships/oleObject" Target="../embeddings/oleObject1510.bin"/><Relationship Id="rId43" Type="http://schemas.openxmlformats.org/officeDocument/2006/relationships/oleObject" Target="../embeddings/oleObject1518.bin"/><Relationship Id="rId48" Type="http://schemas.openxmlformats.org/officeDocument/2006/relationships/oleObject" Target="../embeddings/oleObject1523.bin"/><Relationship Id="rId56" Type="http://schemas.openxmlformats.org/officeDocument/2006/relationships/oleObject" Target="../embeddings/oleObject1531.bin"/><Relationship Id="rId64" Type="http://schemas.openxmlformats.org/officeDocument/2006/relationships/oleObject" Target="../embeddings/oleObject1539.bin"/><Relationship Id="rId69" Type="http://schemas.openxmlformats.org/officeDocument/2006/relationships/oleObject" Target="../embeddings/oleObject1544.bin"/><Relationship Id="rId77" Type="http://schemas.openxmlformats.org/officeDocument/2006/relationships/oleObject" Target="../embeddings/oleObject1552.bin"/><Relationship Id="rId8" Type="http://schemas.openxmlformats.org/officeDocument/2006/relationships/oleObject" Target="../embeddings/oleObject1483.bin"/><Relationship Id="rId51" Type="http://schemas.openxmlformats.org/officeDocument/2006/relationships/oleObject" Target="../embeddings/oleObject1526.bin"/><Relationship Id="rId72" Type="http://schemas.openxmlformats.org/officeDocument/2006/relationships/oleObject" Target="../embeddings/oleObject1547.bin"/><Relationship Id="rId80" Type="http://schemas.openxmlformats.org/officeDocument/2006/relationships/image" Target="../media/image2.emf"/><Relationship Id="rId3" Type="http://schemas.openxmlformats.org/officeDocument/2006/relationships/notesSlide" Target="../notesSlides/notesSlide38.xml"/><Relationship Id="rId12" Type="http://schemas.openxmlformats.org/officeDocument/2006/relationships/oleObject" Target="../embeddings/oleObject1487.bin"/><Relationship Id="rId17" Type="http://schemas.openxmlformats.org/officeDocument/2006/relationships/oleObject" Target="../embeddings/oleObject1492.bin"/><Relationship Id="rId25" Type="http://schemas.openxmlformats.org/officeDocument/2006/relationships/oleObject" Target="../embeddings/oleObject1500.bin"/><Relationship Id="rId33" Type="http://schemas.openxmlformats.org/officeDocument/2006/relationships/oleObject" Target="../embeddings/oleObject1508.bin"/><Relationship Id="rId38" Type="http://schemas.openxmlformats.org/officeDocument/2006/relationships/oleObject" Target="../embeddings/oleObject1513.bin"/><Relationship Id="rId46" Type="http://schemas.openxmlformats.org/officeDocument/2006/relationships/oleObject" Target="../embeddings/oleObject1521.bin"/><Relationship Id="rId59" Type="http://schemas.openxmlformats.org/officeDocument/2006/relationships/oleObject" Target="../embeddings/oleObject1534.bin"/><Relationship Id="rId67" Type="http://schemas.openxmlformats.org/officeDocument/2006/relationships/oleObject" Target="../embeddings/oleObject1542.bin"/><Relationship Id="rId20" Type="http://schemas.openxmlformats.org/officeDocument/2006/relationships/oleObject" Target="../embeddings/oleObject1495.bin"/><Relationship Id="rId41" Type="http://schemas.openxmlformats.org/officeDocument/2006/relationships/oleObject" Target="../embeddings/oleObject1516.bin"/><Relationship Id="rId54" Type="http://schemas.openxmlformats.org/officeDocument/2006/relationships/oleObject" Target="../embeddings/oleObject1529.bin"/><Relationship Id="rId62" Type="http://schemas.openxmlformats.org/officeDocument/2006/relationships/oleObject" Target="../embeddings/oleObject1537.bin"/><Relationship Id="rId70" Type="http://schemas.openxmlformats.org/officeDocument/2006/relationships/oleObject" Target="../embeddings/oleObject1545.bin"/><Relationship Id="rId75" Type="http://schemas.openxmlformats.org/officeDocument/2006/relationships/oleObject" Target="../embeddings/oleObject1550.bin"/><Relationship Id="rId83" Type="http://schemas.openxmlformats.org/officeDocument/2006/relationships/oleObject" Target="../embeddings/oleObject1557.bin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482.bin"/><Relationship Id="rId15" Type="http://schemas.openxmlformats.org/officeDocument/2006/relationships/oleObject" Target="../embeddings/oleObject1490.bin"/><Relationship Id="rId23" Type="http://schemas.openxmlformats.org/officeDocument/2006/relationships/oleObject" Target="../embeddings/oleObject1498.bin"/><Relationship Id="rId28" Type="http://schemas.openxmlformats.org/officeDocument/2006/relationships/oleObject" Target="../embeddings/oleObject1503.bin"/><Relationship Id="rId36" Type="http://schemas.openxmlformats.org/officeDocument/2006/relationships/oleObject" Target="../embeddings/oleObject1511.bin"/><Relationship Id="rId49" Type="http://schemas.openxmlformats.org/officeDocument/2006/relationships/oleObject" Target="../embeddings/oleObject1524.bin"/><Relationship Id="rId57" Type="http://schemas.openxmlformats.org/officeDocument/2006/relationships/oleObject" Target="../embeddings/oleObject1532.bin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566.bin"/><Relationship Id="rId18" Type="http://schemas.openxmlformats.org/officeDocument/2006/relationships/oleObject" Target="../embeddings/oleObject1571.bin"/><Relationship Id="rId26" Type="http://schemas.openxmlformats.org/officeDocument/2006/relationships/oleObject" Target="../embeddings/oleObject1579.bin"/><Relationship Id="rId39" Type="http://schemas.openxmlformats.org/officeDocument/2006/relationships/oleObject" Target="../embeddings/oleObject1592.bin"/><Relationship Id="rId21" Type="http://schemas.openxmlformats.org/officeDocument/2006/relationships/oleObject" Target="../embeddings/oleObject1574.bin"/><Relationship Id="rId34" Type="http://schemas.openxmlformats.org/officeDocument/2006/relationships/oleObject" Target="../embeddings/oleObject1587.bin"/><Relationship Id="rId42" Type="http://schemas.openxmlformats.org/officeDocument/2006/relationships/oleObject" Target="../embeddings/oleObject1595.bin"/><Relationship Id="rId47" Type="http://schemas.openxmlformats.org/officeDocument/2006/relationships/oleObject" Target="../embeddings/oleObject1600.bin"/><Relationship Id="rId50" Type="http://schemas.openxmlformats.org/officeDocument/2006/relationships/oleObject" Target="../embeddings/oleObject1603.bin"/><Relationship Id="rId55" Type="http://schemas.openxmlformats.org/officeDocument/2006/relationships/oleObject" Target="../embeddings/oleObject1608.bin"/><Relationship Id="rId63" Type="http://schemas.openxmlformats.org/officeDocument/2006/relationships/oleObject" Target="../embeddings/oleObject1616.bin"/><Relationship Id="rId68" Type="http://schemas.openxmlformats.org/officeDocument/2006/relationships/oleObject" Target="../embeddings/oleObject1621.bin"/><Relationship Id="rId76" Type="http://schemas.openxmlformats.org/officeDocument/2006/relationships/oleObject" Target="../embeddings/oleObject1629.bin"/><Relationship Id="rId84" Type="http://schemas.openxmlformats.org/officeDocument/2006/relationships/oleObject" Target="../embeddings/oleObject1636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62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69.bin"/><Relationship Id="rId29" Type="http://schemas.openxmlformats.org/officeDocument/2006/relationships/oleObject" Target="../embeddings/oleObject1582.bin"/><Relationship Id="rId11" Type="http://schemas.openxmlformats.org/officeDocument/2006/relationships/oleObject" Target="../embeddings/oleObject1564.bin"/><Relationship Id="rId24" Type="http://schemas.openxmlformats.org/officeDocument/2006/relationships/oleObject" Target="../embeddings/oleObject1577.bin"/><Relationship Id="rId32" Type="http://schemas.openxmlformats.org/officeDocument/2006/relationships/oleObject" Target="../embeddings/oleObject1585.bin"/><Relationship Id="rId37" Type="http://schemas.openxmlformats.org/officeDocument/2006/relationships/oleObject" Target="../embeddings/oleObject1590.bin"/><Relationship Id="rId40" Type="http://schemas.openxmlformats.org/officeDocument/2006/relationships/oleObject" Target="../embeddings/oleObject1593.bin"/><Relationship Id="rId45" Type="http://schemas.openxmlformats.org/officeDocument/2006/relationships/oleObject" Target="../embeddings/oleObject1598.bin"/><Relationship Id="rId53" Type="http://schemas.openxmlformats.org/officeDocument/2006/relationships/oleObject" Target="../embeddings/oleObject1606.bin"/><Relationship Id="rId58" Type="http://schemas.openxmlformats.org/officeDocument/2006/relationships/oleObject" Target="../embeddings/oleObject1611.bin"/><Relationship Id="rId66" Type="http://schemas.openxmlformats.org/officeDocument/2006/relationships/oleObject" Target="../embeddings/oleObject1619.bin"/><Relationship Id="rId74" Type="http://schemas.openxmlformats.org/officeDocument/2006/relationships/oleObject" Target="../embeddings/oleObject1627.bin"/><Relationship Id="rId79" Type="http://schemas.openxmlformats.org/officeDocument/2006/relationships/oleObject" Target="../embeddings/oleObject1632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614.bin"/><Relationship Id="rId82" Type="http://schemas.openxmlformats.org/officeDocument/2006/relationships/oleObject" Target="../embeddings/oleObject1634.bin"/><Relationship Id="rId19" Type="http://schemas.openxmlformats.org/officeDocument/2006/relationships/oleObject" Target="../embeddings/oleObject1572.bin"/><Relationship Id="rId4" Type="http://schemas.openxmlformats.org/officeDocument/2006/relationships/oleObject" Target="../embeddings/oleObject1559.bin"/><Relationship Id="rId9" Type="http://schemas.openxmlformats.org/officeDocument/2006/relationships/oleObject" Target="../embeddings/oleObject1562.bin"/><Relationship Id="rId14" Type="http://schemas.openxmlformats.org/officeDocument/2006/relationships/oleObject" Target="../embeddings/oleObject1567.bin"/><Relationship Id="rId22" Type="http://schemas.openxmlformats.org/officeDocument/2006/relationships/oleObject" Target="../embeddings/oleObject1575.bin"/><Relationship Id="rId27" Type="http://schemas.openxmlformats.org/officeDocument/2006/relationships/oleObject" Target="../embeddings/oleObject1580.bin"/><Relationship Id="rId30" Type="http://schemas.openxmlformats.org/officeDocument/2006/relationships/oleObject" Target="../embeddings/oleObject1583.bin"/><Relationship Id="rId35" Type="http://schemas.openxmlformats.org/officeDocument/2006/relationships/oleObject" Target="../embeddings/oleObject1588.bin"/><Relationship Id="rId43" Type="http://schemas.openxmlformats.org/officeDocument/2006/relationships/oleObject" Target="../embeddings/oleObject1596.bin"/><Relationship Id="rId48" Type="http://schemas.openxmlformats.org/officeDocument/2006/relationships/oleObject" Target="../embeddings/oleObject1601.bin"/><Relationship Id="rId56" Type="http://schemas.openxmlformats.org/officeDocument/2006/relationships/oleObject" Target="../embeddings/oleObject1609.bin"/><Relationship Id="rId64" Type="http://schemas.openxmlformats.org/officeDocument/2006/relationships/oleObject" Target="../embeddings/oleObject1617.bin"/><Relationship Id="rId69" Type="http://schemas.openxmlformats.org/officeDocument/2006/relationships/oleObject" Target="../embeddings/oleObject1622.bin"/><Relationship Id="rId77" Type="http://schemas.openxmlformats.org/officeDocument/2006/relationships/oleObject" Target="../embeddings/oleObject1630.bin"/><Relationship Id="rId8" Type="http://schemas.openxmlformats.org/officeDocument/2006/relationships/oleObject" Target="../embeddings/oleObject1561.bin"/><Relationship Id="rId51" Type="http://schemas.openxmlformats.org/officeDocument/2006/relationships/oleObject" Target="../embeddings/oleObject1604.bin"/><Relationship Id="rId72" Type="http://schemas.openxmlformats.org/officeDocument/2006/relationships/oleObject" Target="../embeddings/oleObject1625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1637.bin"/><Relationship Id="rId3" Type="http://schemas.openxmlformats.org/officeDocument/2006/relationships/notesSlide" Target="../notesSlides/notesSlide39.xml"/><Relationship Id="rId12" Type="http://schemas.openxmlformats.org/officeDocument/2006/relationships/oleObject" Target="../embeddings/oleObject1565.bin"/><Relationship Id="rId17" Type="http://schemas.openxmlformats.org/officeDocument/2006/relationships/oleObject" Target="../embeddings/oleObject1570.bin"/><Relationship Id="rId25" Type="http://schemas.openxmlformats.org/officeDocument/2006/relationships/oleObject" Target="../embeddings/oleObject1578.bin"/><Relationship Id="rId33" Type="http://schemas.openxmlformats.org/officeDocument/2006/relationships/oleObject" Target="../embeddings/oleObject1586.bin"/><Relationship Id="rId38" Type="http://schemas.openxmlformats.org/officeDocument/2006/relationships/oleObject" Target="../embeddings/oleObject1591.bin"/><Relationship Id="rId46" Type="http://schemas.openxmlformats.org/officeDocument/2006/relationships/oleObject" Target="../embeddings/oleObject1599.bin"/><Relationship Id="rId59" Type="http://schemas.openxmlformats.org/officeDocument/2006/relationships/oleObject" Target="../embeddings/oleObject1612.bin"/><Relationship Id="rId67" Type="http://schemas.openxmlformats.org/officeDocument/2006/relationships/oleObject" Target="../embeddings/oleObject1620.bin"/><Relationship Id="rId20" Type="http://schemas.openxmlformats.org/officeDocument/2006/relationships/oleObject" Target="../embeddings/oleObject1573.bin"/><Relationship Id="rId41" Type="http://schemas.openxmlformats.org/officeDocument/2006/relationships/oleObject" Target="../embeddings/oleObject1594.bin"/><Relationship Id="rId54" Type="http://schemas.openxmlformats.org/officeDocument/2006/relationships/oleObject" Target="../embeddings/oleObject1607.bin"/><Relationship Id="rId62" Type="http://schemas.openxmlformats.org/officeDocument/2006/relationships/oleObject" Target="../embeddings/oleObject1615.bin"/><Relationship Id="rId70" Type="http://schemas.openxmlformats.org/officeDocument/2006/relationships/oleObject" Target="../embeddings/oleObject1623.bin"/><Relationship Id="rId75" Type="http://schemas.openxmlformats.org/officeDocument/2006/relationships/oleObject" Target="../embeddings/oleObject1628.bin"/><Relationship Id="rId83" Type="http://schemas.openxmlformats.org/officeDocument/2006/relationships/oleObject" Target="../embeddings/oleObject1635.bin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560.bin"/><Relationship Id="rId15" Type="http://schemas.openxmlformats.org/officeDocument/2006/relationships/oleObject" Target="../embeddings/oleObject1568.bin"/><Relationship Id="rId23" Type="http://schemas.openxmlformats.org/officeDocument/2006/relationships/oleObject" Target="../embeddings/oleObject1576.bin"/><Relationship Id="rId28" Type="http://schemas.openxmlformats.org/officeDocument/2006/relationships/oleObject" Target="../embeddings/oleObject1581.bin"/><Relationship Id="rId36" Type="http://schemas.openxmlformats.org/officeDocument/2006/relationships/oleObject" Target="../embeddings/oleObject1589.bin"/><Relationship Id="rId49" Type="http://schemas.openxmlformats.org/officeDocument/2006/relationships/oleObject" Target="../embeddings/oleObject1602.bin"/><Relationship Id="rId57" Type="http://schemas.openxmlformats.org/officeDocument/2006/relationships/oleObject" Target="../embeddings/oleObject1610.bin"/><Relationship Id="rId10" Type="http://schemas.openxmlformats.org/officeDocument/2006/relationships/oleObject" Target="../embeddings/oleObject1563.bin"/><Relationship Id="rId31" Type="http://schemas.openxmlformats.org/officeDocument/2006/relationships/oleObject" Target="../embeddings/oleObject1584.bin"/><Relationship Id="rId44" Type="http://schemas.openxmlformats.org/officeDocument/2006/relationships/oleObject" Target="../embeddings/oleObject1597.bin"/><Relationship Id="rId52" Type="http://schemas.openxmlformats.org/officeDocument/2006/relationships/oleObject" Target="../embeddings/oleObject1605.bin"/><Relationship Id="rId60" Type="http://schemas.openxmlformats.org/officeDocument/2006/relationships/oleObject" Target="../embeddings/oleObject1613.bin"/><Relationship Id="rId65" Type="http://schemas.openxmlformats.org/officeDocument/2006/relationships/oleObject" Target="../embeddings/oleObject1618.bin"/><Relationship Id="rId73" Type="http://schemas.openxmlformats.org/officeDocument/2006/relationships/oleObject" Target="../embeddings/oleObject1626.bin"/><Relationship Id="rId78" Type="http://schemas.openxmlformats.org/officeDocument/2006/relationships/oleObject" Target="../embeddings/oleObject1631.bin"/><Relationship Id="rId81" Type="http://schemas.openxmlformats.org/officeDocument/2006/relationships/oleObject" Target="../embeddings/oleObject1633.bin"/><Relationship Id="rId86" Type="http://schemas.openxmlformats.org/officeDocument/2006/relationships/oleObject" Target="../embeddings/oleObject163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6.bin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646.bin"/><Relationship Id="rId18" Type="http://schemas.openxmlformats.org/officeDocument/2006/relationships/oleObject" Target="../embeddings/oleObject1651.bin"/><Relationship Id="rId26" Type="http://schemas.openxmlformats.org/officeDocument/2006/relationships/oleObject" Target="../embeddings/oleObject1659.bin"/><Relationship Id="rId39" Type="http://schemas.openxmlformats.org/officeDocument/2006/relationships/oleObject" Target="../embeddings/oleObject1672.bin"/><Relationship Id="rId21" Type="http://schemas.openxmlformats.org/officeDocument/2006/relationships/oleObject" Target="../embeddings/oleObject1654.bin"/><Relationship Id="rId34" Type="http://schemas.openxmlformats.org/officeDocument/2006/relationships/oleObject" Target="../embeddings/oleObject1667.bin"/><Relationship Id="rId42" Type="http://schemas.openxmlformats.org/officeDocument/2006/relationships/oleObject" Target="../embeddings/oleObject1675.bin"/><Relationship Id="rId47" Type="http://schemas.openxmlformats.org/officeDocument/2006/relationships/oleObject" Target="../embeddings/oleObject1680.bin"/><Relationship Id="rId50" Type="http://schemas.openxmlformats.org/officeDocument/2006/relationships/oleObject" Target="../embeddings/oleObject1683.bin"/><Relationship Id="rId55" Type="http://schemas.openxmlformats.org/officeDocument/2006/relationships/oleObject" Target="../embeddings/oleObject1688.bin"/><Relationship Id="rId63" Type="http://schemas.openxmlformats.org/officeDocument/2006/relationships/oleObject" Target="../embeddings/oleObject1696.bin"/><Relationship Id="rId68" Type="http://schemas.openxmlformats.org/officeDocument/2006/relationships/oleObject" Target="../embeddings/oleObject1701.bin"/><Relationship Id="rId76" Type="http://schemas.openxmlformats.org/officeDocument/2006/relationships/oleObject" Target="../embeddings/oleObject1709.bin"/><Relationship Id="rId84" Type="http://schemas.openxmlformats.org/officeDocument/2006/relationships/oleObject" Target="../embeddings/oleObject1716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70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49.bin"/><Relationship Id="rId29" Type="http://schemas.openxmlformats.org/officeDocument/2006/relationships/oleObject" Target="../embeddings/oleObject1662.bin"/><Relationship Id="rId11" Type="http://schemas.openxmlformats.org/officeDocument/2006/relationships/oleObject" Target="../embeddings/oleObject1644.bin"/><Relationship Id="rId24" Type="http://schemas.openxmlformats.org/officeDocument/2006/relationships/oleObject" Target="../embeddings/oleObject1657.bin"/><Relationship Id="rId32" Type="http://schemas.openxmlformats.org/officeDocument/2006/relationships/oleObject" Target="../embeddings/oleObject1665.bin"/><Relationship Id="rId37" Type="http://schemas.openxmlformats.org/officeDocument/2006/relationships/oleObject" Target="../embeddings/oleObject1670.bin"/><Relationship Id="rId40" Type="http://schemas.openxmlformats.org/officeDocument/2006/relationships/oleObject" Target="../embeddings/oleObject1673.bin"/><Relationship Id="rId45" Type="http://schemas.openxmlformats.org/officeDocument/2006/relationships/oleObject" Target="../embeddings/oleObject1678.bin"/><Relationship Id="rId53" Type="http://schemas.openxmlformats.org/officeDocument/2006/relationships/oleObject" Target="../embeddings/oleObject1686.bin"/><Relationship Id="rId58" Type="http://schemas.openxmlformats.org/officeDocument/2006/relationships/oleObject" Target="../embeddings/oleObject1691.bin"/><Relationship Id="rId66" Type="http://schemas.openxmlformats.org/officeDocument/2006/relationships/oleObject" Target="../embeddings/oleObject1699.bin"/><Relationship Id="rId74" Type="http://schemas.openxmlformats.org/officeDocument/2006/relationships/oleObject" Target="../embeddings/oleObject1707.bin"/><Relationship Id="rId79" Type="http://schemas.openxmlformats.org/officeDocument/2006/relationships/oleObject" Target="../embeddings/oleObject1712.bin"/><Relationship Id="rId87" Type="http://schemas.openxmlformats.org/officeDocument/2006/relationships/oleObject" Target="../embeddings/oleObject1719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694.bin"/><Relationship Id="rId82" Type="http://schemas.openxmlformats.org/officeDocument/2006/relationships/oleObject" Target="../embeddings/oleObject1714.bin"/><Relationship Id="rId19" Type="http://schemas.openxmlformats.org/officeDocument/2006/relationships/oleObject" Target="../embeddings/oleObject1652.bin"/><Relationship Id="rId4" Type="http://schemas.openxmlformats.org/officeDocument/2006/relationships/oleObject" Target="../embeddings/oleObject1639.bin"/><Relationship Id="rId9" Type="http://schemas.openxmlformats.org/officeDocument/2006/relationships/oleObject" Target="../embeddings/oleObject1642.bin"/><Relationship Id="rId14" Type="http://schemas.openxmlformats.org/officeDocument/2006/relationships/oleObject" Target="../embeddings/oleObject1647.bin"/><Relationship Id="rId22" Type="http://schemas.openxmlformats.org/officeDocument/2006/relationships/oleObject" Target="../embeddings/oleObject1655.bin"/><Relationship Id="rId27" Type="http://schemas.openxmlformats.org/officeDocument/2006/relationships/oleObject" Target="../embeddings/oleObject1660.bin"/><Relationship Id="rId30" Type="http://schemas.openxmlformats.org/officeDocument/2006/relationships/oleObject" Target="../embeddings/oleObject1663.bin"/><Relationship Id="rId35" Type="http://schemas.openxmlformats.org/officeDocument/2006/relationships/oleObject" Target="../embeddings/oleObject1668.bin"/><Relationship Id="rId43" Type="http://schemas.openxmlformats.org/officeDocument/2006/relationships/oleObject" Target="../embeddings/oleObject1676.bin"/><Relationship Id="rId48" Type="http://schemas.openxmlformats.org/officeDocument/2006/relationships/oleObject" Target="../embeddings/oleObject1681.bin"/><Relationship Id="rId56" Type="http://schemas.openxmlformats.org/officeDocument/2006/relationships/oleObject" Target="../embeddings/oleObject1689.bin"/><Relationship Id="rId64" Type="http://schemas.openxmlformats.org/officeDocument/2006/relationships/oleObject" Target="../embeddings/oleObject1697.bin"/><Relationship Id="rId69" Type="http://schemas.openxmlformats.org/officeDocument/2006/relationships/oleObject" Target="../embeddings/oleObject1702.bin"/><Relationship Id="rId77" Type="http://schemas.openxmlformats.org/officeDocument/2006/relationships/oleObject" Target="../embeddings/oleObject1710.bin"/><Relationship Id="rId8" Type="http://schemas.openxmlformats.org/officeDocument/2006/relationships/oleObject" Target="../embeddings/oleObject1641.bin"/><Relationship Id="rId51" Type="http://schemas.openxmlformats.org/officeDocument/2006/relationships/oleObject" Target="../embeddings/oleObject1684.bin"/><Relationship Id="rId72" Type="http://schemas.openxmlformats.org/officeDocument/2006/relationships/oleObject" Target="../embeddings/oleObject1705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1717.bin"/><Relationship Id="rId3" Type="http://schemas.openxmlformats.org/officeDocument/2006/relationships/notesSlide" Target="../notesSlides/notesSlide40.xml"/><Relationship Id="rId12" Type="http://schemas.openxmlformats.org/officeDocument/2006/relationships/oleObject" Target="../embeddings/oleObject1645.bin"/><Relationship Id="rId17" Type="http://schemas.openxmlformats.org/officeDocument/2006/relationships/oleObject" Target="../embeddings/oleObject1650.bin"/><Relationship Id="rId25" Type="http://schemas.openxmlformats.org/officeDocument/2006/relationships/oleObject" Target="../embeddings/oleObject1658.bin"/><Relationship Id="rId33" Type="http://schemas.openxmlformats.org/officeDocument/2006/relationships/oleObject" Target="../embeddings/oleObject1666.bin"/><Relationship Id="rId38" Type="http://schemas.openxmlformats.org/officeDocument/2006/relationships/oleObject" Target="../embeddings/oleObject1671.bin"/><Relationship Id="rId46" Type="http://schemas.openxmlformats.org/officeDocument/2006/relationships/oleObject" Target="../embeddings/oleObject1679.bin"/><Relationship Id="rId59" Type="http://schemas.openxmlformats.org/officeDocument/2006/relationships/oleObject" Target="../embeddings/oleObject1692.bin"/><Relationship Id="rId67" Type="http://schemas.openxmlformats.org/officeDocument/2006/relationships/oleObject" Target="../embeddings/oleObject1700.bin"/><Relationship Id="rId20" Type="http://schemas.openxmlformats.org/officeDocument/2006/relationships/oleObject" Target="../embeddings/oleObject1653.bin"/><Relationship Id="rId41" Type="http://schemas.openxmlformats.org/officeDocument/2006/relationships/oleObject" Target="../embeddings/oleObject1674.bin"/><Relationship Id="rId54" Type="http://schemas.openxmlformats.org/officeDocument/2006/relationships/oleObject" Target="../embeddings/oleObject1687.bin"/><Relationship Id="rId62" Type="http://schemas.openxmlformats.org/officeDocument/2006/relationships/oleObject" Target="../embeddings/oleObject1695.bin"/><Relationship Id="rId70" Type="http://schemas.openxmlformats.org/officeDocument/2006/relationships/oleObject" Target="../embeddings/oleObject1703.bin"/><Relationship Id="rId75" Type="http://schemas.openxmlformats.org/officeDocument/2006/relationships/oleObject" Target="../embeddings/oleObject1708.bin"/><Relationship Id="rId83" Type="http://schemas.openxmlformats.org/officeDocument/2006/relationships/oleObject" Target="../embeddings/oleObject1715.bin"/><Relationship Id="rId88" Type="http://schemas.openxmlformats.org/officeDocument/2006/relationships/oleObject" Target="../embeddings/oleObject1720.bin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640.bin"/><Relationship Id="rId15" Type="http://schemas.openxmlformats.org/officeDocument/2006/relationships/oleObject" Target="../embeddings/oleObject1648.bin"/><Relationship Id="rId23" Type="http://schemas.openxmlformats.org/officeDocument/2006/relationships/oleObject" Target="../embeddings/oleObject1656.bin"/><Relationship Id="rId28" Type="http://schemas.openxmlformats.org/officeDocument/2006/relationships/oleObject" Target="../embeddings/oleObject1661.bin"/><Relationship Id="rId36" Type="http://schemas.openxmlformats.org/officeDocument/2006/relationships/oleObject" Target="../embeddings/oleObject1669.bin"/><Relationship Id="rId49" Type="http://schemas.openxmlformats.org/officeDocument/2006/relationships/oleObject" Target="../embeddings/oleObject1682.bin"/><Relationship Id="rId57" Type="http://schemas.openxmlformats.org/officeDocument/2006/relationships/oleObject" Target="../embeddings/oleObject1690.bin"/><Relationship Id="rId10" Type="http://schemas.openxmlformats.org/officeDocument/2006/relationships/oleObject" Target="../embeddings/oleObject1643.bin"/><Relationship Id="rId31" Type="http://schemas.openxmlformats.org/officeDocument/2006/relationships/oleObject" Target="../embeddings/oleObject1664.bin"/><Relationship Id="rId44" Type="http://schemas.openxmlformats.org/officeDocument/2006/relationships/oleObject" Target="../embeddings/oleObject1677.bin"/><Relationship Id="rId52" Type="http://schemas.openxmlformats.org/officeDocument/2006/relationships/oleObject" Target="../embeddings/oleObject1685.bin"/><Relationship Id="rId60" Type="http://schemas.openxmlformats.org/officeDocument/2006/relationships/oleObject" Target="../embeddings/oleObject1693.bin"/><Relationship Id="rId65" Type="http://schemas.openxmlformats.org/officeDocument/2006/relationships/oleObject" Target="../embeddings/oleObject1698.bin"/><Relationship Id="rId73" Type="http://schemas.openxmlformats.org/officeDocument/2006/relationships/oleObject" Target="../embeddings/oleObject1706.bin"/><Relationship Id="rId78" Type="http://schemas.openxmlformats.org/officeDocument/2006/relationships/oleObject" Target="../embeddings/oleObject1711.bin"/><Relationship Id="rId81" Type="http://schemas.openxmlformats.org/officeDocument/2006/relationships/oleObject" Target="../embeddings/oleObject1713.bin"/><Relationship Id="rId86" Type="http://schemas.openxmlformats.org/officeDocument/2006/relationships/oleObject" Target="../embeddings/oleObject1718.bin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728.bin"/><Relationship Id="rId18" Type="http://schemas.openxmlformats.org/officeDocument/2006/relationships/oleObject" Target="../embeddings/oleObject1733.bin"/><Relationship Id="rId26" Type="http://schemas.openxmlformats.org/officeDocument/2006/relationships/oleObject" Target="../embeddings/oleObject1741.bin"/><Relationship Id="rId39" Type="http://schemas.openxmlformats.org/officeDocument/2006/relationships/oleObject" Target="../embeddings/oleObject1754.bin"/><Relationship Id="rId21" Type="http://schemas.openxmlformats.org/officeDocument/2006/relationships/oleObject" Target="../embeddings/oleObject1736.bin"/><Relationship Id="rId34" Type="http://schemas.openxmlformats.org/officeDocument/2006/relationships/oleObject" Target="../embeddings/oleObject1749.bin"/><Relationship Id="rId42" Type="http://schemas.openxmlformats.org/officeDocument/2006/relationships/oleObject" Target="../embeddings/oleObject1757.bin"/><Relationship Id="rId47" Type="http://schemas.openxmlformats.org/officeDocument/2006/relationships/oleObject" Target="../embeddings/oleObject1762.bin"/><Relationship Id="rId50" Type="http://schemas.openxmlformats.org/officeDocument/2006/relationships/oleObject" Target="../embeddings/oleObject1765.bin"/><Relationship Id="rId55" Type="http://schemas.openxmlformats.org/officeDocument/2006/relationships/oleObject" Target="../embeddings/oleObject1770.bin"/><Relationship Id="rId63" Type="http://schemas.openxmlformats.org/officeDocument/2006/relationships/oleObject" Target="../embeddings/oleObject1778.bin"/><Relationship Id="rId68" Type="http://schemas.openxmlformats.org/officeDocument/2006/relationships/oleObject" Target="../embeddings/oleObject1783.bin"/><Relationship Id="rId76" Type="http://schemas.openxmlformats.org/officeDocument/2006/relationships/oleObject" Target="../embeddings/oleObject1791.bin"/><Relationship Id="rId84" Type="http://schemas.openxmlformats.org/officeDocument/2006/relationships/oleObject" Target="../embeddings/oleObject1798.bin"/><Relationship Id="rId89" Type="http://schemas.openxmlformats.org/officeDocument/2006/relationships/oleObject" Target="../embeddings/oleObject1803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78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31.bin"/><Relationship Id="rId29" Type="http://schemas.openxmlformats.org/officeDocument/2006/relationships/oleObject" Target="../embeddings/oleObject1744.bin"/><Relationship Id="rId11" Type="http://schemas.openxmlformats.org/officeDocument/2006/relationships/oleObject" Target="../embeddings/oleObject1726.bin"/><Relationship Id="rId24" Type="http://schemas.openxmlformats.org/officeDocument/2006/relationships/oleObject" Target="../embeddings/oleObject1739.bin"/><Relationship Id="rId32" Type="http://schemas.openxmlformats.org/officeDocument/2006/relationships/oleObject" Target="../embeddings/oleObject1747.bin"/><Relationship Id="rId37" Type="http://schemas.openxmlformats.org/officeDocument/2006/relationships/oleObject" Target="../embeddings/oleObject1752.bin"/><Relationship Id="rId40" Type="http://schemas.openxmlformats.org/officeDocument/2006/relationships/oleObject" Target="../embeddings/oleObject1755.bin"/><Relationship Id="rId45" Type="http://schemas.openxmlformats.org/officeDocument/2006/relationships/oleObject" Target="../embeddings/oleObject1760.bin"/><Relationship Id="rId53" Type="http://schemas.openxmlformats.org/officeDocument/2006/relationships/oleObject" Target="../embeddings/oleObject1768.bin"/><Relationship Id="rId58" Type="http://schemas.openxmlformats.org/officeDocument/2006/relationships/oleObject" Target="../embeddings/oleObject1773.bin"/><Relationship Id="rId66" Type="http://schemas.openxmlformats.org/officeDocument/2006/relationships/oleObject" Target="../embeddings/oleObject1781.bin"/><Relationship Id="rId74" Type="http://schemas.openxmlformats.org/officeDocument/2006/relationships/oleObject" Target="../embeddings/oleObject1789.bin"/><Relationship Id="rId79" Type="http://schemas.openxmlformats.org/officeDocument/2006/relationships/oleObject" Target="../embeddings/oleObject1794.bin"/><Relationship Id="rId87" Type="http://schemas.openxmlformats.org/officeDocument/2006/relationships/oleObject" Target="../embeddings/oleObject1801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776.bin"/><Relationship Id="rId82" Type="http://schemas.openxmlformats.org/officeDocument/2006/relationships/oleObject" Target="../embeddings/oleObject1796.bin"/><Relationship Id="rId90" Type="http://schemas.openxmlformats.org/officeDocument/2006/relationships/oleObject" Target="../embeddings/oleObject1804.bin"/><Relationship Id="rId19" Type="http://schemas.openxmlformats.org/officeDocument/2006/relationships/oleObject" Target="../embeddings/oleObject1734.bin"/><Relationship Id="rId4" Type="http://schemas.openxmlformats.org/officeDocument/2006/relationships/oleObject" Target="../embeddings/oleObject1721.bin"/><Relationship Id="rId9" Type="http://schemas.openxmlformats.org/officeDocument/2006/relationships/oleObject" Target="../embeddings/oleObject1724.bin"/><Relationship Id="rId14" Type="http://schemas.openxmlformats.org/officeDocument/2006/relationships/oleObject" Target="../embeddings/oleObject1729.bin"/><Relationship Id="rId22" Type="http://schemas.openxmlformats.org/officeDocument/2006/relationships/oleObject" Target="../embeddings/oleObject1737.bin"/><Relationship Id="rId27" Type="http://schemas.openxmlformats.org/officeDocument/2006/relationships/oleObject" Target="../embeddings/oleObject1742.bin"/><Relationship Id="rId30" Type="http://schemas.openxmlformats.org/officeDocument/2006/relationships/oleObject" Target="../embeddings/oleObject1745.bin"/><Relationship Id="rId35" Type="http://schemas.openxmlformats.org/officeDocument/2006/relationships/oleObject" Target="../embeddings/oleObject1750.bin"/><Relationship Id="rId43" Type="http://schemas.openxmlformats.org/officeDocument/2006/relationships/oleObject" Target="../embeddings/oleObject1758.bin"/><Relationship Id="rId48" Type="http://schemas.openxmlformats.org/officeDocument/2006/relationships/oleObject" Target="../embeddings/oleObject1763.bin"/><Relationship Id="rId56" Type="http://schemas.openxmlformats.org/officeDocument/2006/relationships/oleObject" Target="../embeddings/oleObject1771.bin"/><Relationship Id="rId64" Type="http://schemas.openxmlformats.org/officeDocument/2006/relationships/oleObject" Target="../embeddings/oleObject1779.bin"/><Relationship Id="rId69" Type="http://schemas.openxmlformats.org/officeDocument/2006/relationships/oleObject" Target="../embeddings/oleObject1784.bin"/><Relationship Id="rId77" Type="http://schemas.openxmlformats.org/officeDocument/2006/relationships/oleObject" Target="../embeddings/oleObject1792.bin"/><Relationship Id="rId8" Type="http://schemas.openxmlformats.org/officeDocument/2006/relationships/oleObject" Target="../embeddings/oleObject1723.bin"/><Relationship Id="rId51" Type="http://schemas.openxmlformats.org/officeDocument/2006/relationships/oleObject" Target="../embeddings/oleObject1766.bin"/><Relationship Id="rId72" Type="http://schemas.openxmlformats.org/officeDocument/2006/relationships/oleObject" Target="../embeddings/oleObject1787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1799.bin"/><Relationship Id="rId3" Type="http://schemas.openxmlformats.org/officeDocument/2006/relationships/notesSlide" Target="../notesSlides/notesSlide41.xml"/><Relationship Id="rId12" Type="http://schemas.openxmlformats.org/officeDocument/2006/relationships/oleObject" Target="../embeddings/oleObject1727.bin"/><Relationship Id="rId17" Type="http://schemas.openxmlformats.org/officeDocument/2006/relationships/oleObject" Target="../embeddings/oleObject1732.bin"/><Relationship Id="rId25" Type="http://schemas.openxmlformats.org/officeDocument/2006/relationships/oleObject" Target="../embeddings/oleObject1740.bin"/><Relationship Id="rId33" Type="http://schemas.openxmlformats.org/officeDocument/2006/relationships/oleObject" Target="../embeddings/oleObject1748.bin"/><Relationship Id="rId38" Type="http://schemas.openxmlformats.org/officeDocument/2006/relationships/oleObject" Target="../embeddings/oleObject1753.bin"/><Relationship Id="rId46" Type="http://schemas.openxmlformats.org/officeDocument/2006/relationships/oleObject" Target="../embeddings/oleObject1761.bin"/><Relationship Id="rId59" Type="http://schemas.openxmlformats.org/officeDocument/2006/relationships/oleObject" Target="../embeddings/oleObject1774.bin"/><Relationship Id="rId67" Type="http://schemas.openxmlformats.org/officeDocument/2006/relationships/oleObject" Target="../embeddings/oleObject1782.bin"/><Relationship Id="rId20" Type="http://schemas.openxmlformats.org/officeDocument/2006/relationships/oleObject" Target="../embeddings/oleObject1735.bin"/><Relationship Id="rId41" Type="http://schemas.openxmlformats.org/officeDocument/2006/relationships/oleObject" Target="../embeddings/oleObject1756.bin"/><Relationship Id="rId54" Type="http://schemas.openxmlformats.org/officeDocument/2006/relationships/oleObject" Target="../embeddings/oleObject1769.bin"/><Relationship Id="rId62" Type="http://schemas.openxmlformats.org/officeDocument/2006/relationships/oleObject" Target="../embeddings/oleObject1777.bin"/><Relationship Id="rId70" Type="http://schemas.openxmlformats.org/officeDocument/2006/relationships/oleObject" Target="../embeddings/oleObject1785.bin"/><Relationship Id="rId75" Type="http://schemas.openxmlformats.org/officeDocument/2006/relationships/oleObject" Target="../embeddings/oleObject1790.bin"/><Relationship Id="rId83" Type="http://schemas.openxmlformats.org/officeDocument/2006/relationships/oleObject" Target="../embeddings/oleObject1797.bin"/><Relationship Id="rId88" Type="http://schemas.openxmlformats.org/officeDocument/2006/relationships/oleObject" Target="../embeddings/oleObject1802.bin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722.bin"/><Relationship Id="rId15" Type="http://schemas.openxmlformats.org/officeDocument/2006/relationships/oleObject" Target="../embeddings/oleObject1730.bin"/><Relationship Id="rId23" Type="http://schemas.openxmlformats.org/officeDocument/2006/relationships/oleObject" Target="../embeddings/oleObject1738.bin"/><Relationship Id="rId28" Type="http://schemas.openxmlformats.org/officeDocument/2006/relationships/oleObject" Target="../embeddings/oleObject1743.bin"/><Relationship Id="rId36" Type="http://schemas.openxmlformats.org/officeDocument/2006/relationships/oleObject" Target="../embeddings/oleObject1751.bin"/><Relationship Id="rId49" Type="http://schemas.openxmlformats.org/officeDocument/2006/relationships/oleObject" Target="../embeddings/oleObject1764.bin"/><Relationship Id="rId57" Type="http://schemas.openxmlformats.org/officeDocument/2006/relationships/oleObject" Target="../embeddings/oleObject1772.bin"/><Relationship Id="rId10" Type="http://schemas.openxmlformats.org/officeDocument/2006/relationships/oleObject" Target="../embeddings/oleObject1725.bin"/><Relationship Id="rId31" Type="http://schemas.openxmlformats.org/officeDocument/2006/relationships/oleObject" Target="../embeddings/oleObject1746.bin"/><Relationship Id="rId44" Type="http://schemas.openxmlformats.org/officeDocument/2006/relationships/oleObject" Target="../embeddings/oleObject1759.bin"/><Relationship Id="rId52" Type="http://schemas.openxmlformats.org/officeDocument/2006/relationships/oleObject" Target="../embeddings/oleObject1767.bin"/><Relationship Id="rId60" Type="http://schemas.openxmlformats.org/officeDocument/2006/relationships/oleObject" Target="../embeddings/oleObject1775.bin"/><Relationship Id="rId65" Type="http://schemas.openxmlformats.org/officeDocument/2006/relationships/oleObject" Target="../embeddings/oleObject1780.bin"/><Relationship Id="rId73" Type="http://schemas.openxmlformats.org/officeDocument/2006/relationships/oleObject" Target="../embeddings/oleObject1788.bin"/><Relationship Id="rId78" Type="http://schemas.openxmlformats.org/officeDocument/2006/relationships/oleObject" Target="../embeddings/oleObject1793.bin"/><Relationship Id="rId81" Type="http://schemas.openxmlformats.org/officeDocument/2006/relationships/oleObject" Target="../embeddings/oleObject1795.bin"/><Relationship Id="rId86" Type="http://schemas.openxmlformats.org/officeDocument/2006/relationships/oleObject" Target="../embeddings/oleObject1800.bin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812.bin"/><Relationship Id="rId18" Type="http://schemas.openxmlformats.org/officeDocument/2006/relationships/oleObject" Target="../embeddings/oleObject1817.bin"/><Relationship Id="rId26" Type="http://schemas.openxmlformats.org/officeDocument/2006/relationships/oleObject" Target="../embeddings/oleObject1825.bin"/><Relationship Id="rId39" Type="http://schemas.openxmlformats.org/officeDocument/2006/relationships/oleObject" Target="../embeddings/oleObject1838.bin"/><Relationship Id="rId21" Type="http://schemas.openxmlformats.org/officeDocument/2006/relationships/oleObject" Target="../embeddings/oleObject1820.bin"/><Relationship Id="rId34" Type="http://schemas.openxmlformats.org/officeDocument/2006/relationships/oleObject" Target="../embeddings/oleObject1833.bin"/><Relationship Id="rId42" Type="http://schemas.openxmlformats.org/officeDocument/2006/relationships/oleObject" Target="../embeddings/oleObject1841.bin"/><Relationship Id="rId47" Type="http://schemas.openxmlformats.org/officeDocument/2006/relationships/oleObject" Target="../embeddings/oleObject1846.bin"/><Relationship Id="rId50" Type="http://schemas.openxmlformats.org/officeDocument/2006/relationships/oleObject" Target="../embeddings/oleObject1849.bin"/><Relationship Id="rId55" Type="http://schemas.openxmlformats.org/officeDocument/2006/relationships/oleObject" Target="../embeddings/oleObject1854.bin"/><Relationship Id="rId63" Type="http://schemas.openxmlformats.org/officeDocument/2006/relationships/oleObject" Target="../embeddings/oleObject1862.bin"/><Relationship Id="rId68" Type="http://schemas.openxmlformats.org/officeDocument/2006/relationships/oleObject" Target="../embeddings/oleObject1867.bin"/><Relationship Id="rId76" Type="http://schemas.openxmlformats.org/officeDocument/2006/relationships/oleObject" Target="../embeddings/oleObject1875.bin"/><Relationship Id="rId84" Type="http://schemas.openxmlformats.org/officeDocument/2006/relationships/oleObject" Target="../embeddings/oleObject1882.bin"/><Relationship Id="rId89" Type="http://schemas.openxmlformats.org/officeDocument/2006/relationships/oleObject" Target="../embeddings/oleObject1887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870.bin"/><Relationship Id="rId92" Type="http://schemas.openxmlformats.org/officeDocument/2006/relationships/oleObject" Target="../embeddings/oleObject189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15.bin"/><Relationship Id="rId29" Type="http://schemas.openxmlformats.org/officeDocument/2006/relationships/oleObject" Target="../embeddings/oleObject1828.bin"/><Relationship Id="rId11" Type="http://schemas.openxmlformats.org/officeDocument/2006/relationships/oleObject" Target="../embeddings/oleObject1810.bin"/><Relationship Id="rId24" Type="http://schemas.openxmlformats.org/officeDocument/2006/relationships/oleObject" Target="../embeddings/oleObject1823.bin"/><Relationship Id="rId32" Type="http://schemas.openxmlformats.org/officeDocument/2006/relationships/oleObject" Target="../embeddings/oleObject1831.bin"/><Relationship Id="rId37" Type="http://schemas.openxmlformats.org/officeDocument/2006/relationships/oleObject" Target="../embeddings/oleObject1836.bin"/><Relationship Id="rId40" Type="http://schemas.openxmlformats.org/officeDocument/2006/relationships/oleObject" Target="../embeddings/oleObject1839.bin"/><Relationship Id="rId45" Type="http://schemas.openxmlformats.org/officeDocument/2006/relationships/oleObject" Target="../embeddings/oleObject1844.bin"/><Relationship Id="rId53" Type="http://schemas.openxmlformats.org/officeDocument/2006/relationships/oleObject" Target="../embeddings/oleObject1852.bin"/><Relationship Id="rId58" Type="http://schemas.openxmlformats.org/officeDocument/2006/relationships/oleObject" Target="../embeddings/oleObject1857.bin"/><Relationship Id="rId66" Type="http://schemas.openxmlformats.org/officeDocument/2006/relationships/oleObject" Target="../embeddings/oleObject1865.bin"/><Relationship Id="rId74" Type="http://schemas.openxmlformats.org/officeDocument/2006/relationships/oleObject" Target="../embeddings/oleObject1873.bin"/><Relationship Id="rId79" Type="http://schemas.openxmlformats.org/officeDocument/2006/relationships/oleObject" Target="../embeddings/oleObject1878.bin"/><Relationship Id="rId87" Type="http://schemas.openxmlformats.org/officeDocument/2006/relationships/oleObject" Target="../embeddings/oleObject1885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860.bin"/><Relationship Id="rId82" Type="http://schemas.openxmlformats.org/officeDocument/2006/relationships/oleObject" Target="../embeddings/oleObject1880.bin"/><Relationship Id="rId90" Type="http://schemas.openxmlformats.org/officeDocument/2006/relationships/oleObject" Target="../embeddings/oleObject1888.bin"/><Relationship Id="rId19" Type="http://schemas.openxmlformats.org/officeDocument/2006/relationships/oleObject" Target="../embeddings/oleObject1818.bin"/><Relationship Id="rId14" Type="http://schemas.openxmlformats.org/officeDocument/2006/relationships/oleObject" Target="../embeddings/oleObject1813.bin"/><Relationship Id="rId22" Type="http://schemas.openxmlformats.org/officeDocument/2006/relationships/oleObject" Target="../embeddings/oleObject1821.bin"/><Relationship Id="rId27" Type="http://schemas.openxmlformats.org/officeDocument/2006/relationships/oleObject" Target="../embeddings/oleObject1826.bin"/><Relationship Id="rId30" Type="http://schemas.openxmlformats.org/officeDocument/2006/relationships/oleObject" Target="../embeddings/oleObject1829.bin"/><Relationship Id="rId35" Type="http://schemas.openxmlformats.org/officeDocument/2006/relationships/oleObject" Target="../embeddings/oleObject1834.bin"/><Relationship Id="rId43" Type="http://schemas.openxmlformats.org/officeDocument/2006/relationships/oleObject" Target="../embeddings/oleObject1842.bin"/><Relationship Id="rId48" Type="http://schemas.openxmlformats.org/officeDocument/2006/relationships/oleObject" Target="../embeddings/oleObject1847.bin"/><Relationship Id="rId56" Type="http://schemas.openxmlformats.org/officeDocument/2006/relationships/oleObject" Target="../embeddings/oleObject1855.bin"/><Relationship Id="rId64" Type="http://schemas.openxmlformats.org/officeDocument/2006/relationships/oleObject" Target="../embeddings/oleObject1863.bin"/><Relationship Id="rId69" Type="http://schemas.openxmlformats.org/officeDocument/2006/relationships/oleObject" Target="../embeddings/oleObject1868.bin"/><Relationship Id="rId77" Type="http://schemas.openxmlformats.org/officeDocument/2006/relationships/oleObject" Target="../embeddings/oleObject1876.bin"/><Relationship Id="rId8" Type="http://schemas.openxmlformats.org/officeDocument/2006/relationships/oleObject" Target="../embeddings/oleObject1807.bin"/><Relationship Id="rId51" Type="http://schemas.openxmlformats.org/officeDocument/2006/relationships/oleObject" Target="../embeddings/oleObject1850.bin"/><Relationship Id="rId72" Type="http://schemas.openxmlformats.org/officeDocument/2006/relationships/oleObject" Target="../embeddings/oleObject1871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1883.bin"/><Relationship Id="rId3" Type="http://schemas.openxmlformats.org/officeDocument/2006/relationships/notesSlide" Target="../notesSlides/notesSlide42.xml"/><Relationship Id="rId12" Type="http://schemas.openxmlformats.org/officeDocument/2006/relationships/oleObject" Target="../embeddings/oleObject1811.bin"/><Relationship Id="rId17" Type="http://schemas.openxmlformats.org/officeDocument/2006/relationships/oleObject" Target="../embeddings/oleObject1816.bin"/><Relationship Id="rId25" Type="http://schemas.openxmlformats.org/officeDocument/2006/relationships/oleObject" Target="../embeddings/oleObject1824.bin"/><Relationship Id="rId33" Type="http://schemas.openxmlformats.org/officeDocument/2006/relationships/oleObject" Target="../embeddings/oleObject1832.bin"/><Relationship Id="rId38" Type="http://schemas.openxmlformats.org/officeDocument/2006/relationships/oleObject" Target="../embeddings/oleObject1837.bin"/><Relationship Id="rId46" Type="http://schemas.openxmlformats.org/officeDocument/2006/relationships/oleObject" Target="../embeddings/oleObject1845.bin"/><Relationship Id="rId59" Type="http://schemas.openxmlformats.org/officeDocument/2006/relationships/oleObject" Target="../embeddings/oleObject1858.bin"/><Relationship Id="rId67" Type="http://schemas.openxmlformats.org/officeDocument/2006/relationships/oleObject" Target="../embeddings/oleObject1866.bin"/><Relationship Id="rId20" Type="http://schemas.openxmlformats.org/officeDocument/2006/relationships/oleObject" Target="../embeddings/oleObject1819.bin"/><Relationship Id="rId41" Type="http://schemas.openxmlformats.org/officeDocument/2006/relationships/oleObject" Target="../embeddings/oleObject1840.bin"/><Relationship Id="rId54" Type="http://schemas.openxmlformats.org/officeDocument/2006/relationships/oleObject" Target="../embeddings/oleObject1853.bin"/><Relationship Id="rId62" Type="http://schemas.openxmlformats.org/officeDocument/2006/relationships/oleObject" Target="../embeddings/oleObject1861.bin"/><Relationship Id="rId70" Type="http://schemas.openxmlformats.org/officeDocument/2006/relationships/oleObject" Target="../embeddings/oleObject1869.bin"/><Relationship Id="rId75" Type="http://schemas.openxmlformats.org/officeDocument/2006/relationships/oleObject" Target="../embeddings/oleObject1874.bin"/><Relationship Id="rId83" Type="http://schemas.openxmlformats.org/officeDocument/2006/relationships/oleObject" Target="../embeddings/oleObject1881.bin"/><Relationship Id="rId88" Type="http://schemas.openxmlformats.org/officeDocument/2006/relationships/oleObject" Target="../embeddings/oleObject1886.bin"/><Relationship Id="rId91" Type="http://schemas.openxmlformats.org/officeDocument/2006/relationships/oleObject" Target="../embeddings/oleObject1889.bin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1806.bin"/><Relationship Id="rId15" Type="http://schemas.openxmlformats.org/officeDocument/2006/relationships/oleObject" Target="../embeddings/oleObject1814.bin"/><Relationship Id="rId23" Type="http://schemas.openxmlformats.org/officeDocument/2006/relationships/oleObject" Target="../embeddings/oleObject1822.bin"/><Relationship Id="rId28" Type="http://schemas.openxmlformats.org/officeDocument/2006/relationships/oleObject" Target="../embeddings/oleObject1827.bin"/><Relationship Id="rId36" Type="http://schemas.openxmlformats.org/officeDocument/2006/relationships/oleObject" Target="../embeddings/oleObject1835.bin"/><Relationship Id="rId49" Type="http://schemas.openxmlformats.org/officeDocument/2006/relationships/oleObject" Target="../embeddings/oleObject1848.bin"/><Relationship Id="rId57" Type="http://schemas.openxmlformats.org/officeDocument/2006/relationships/oleObject" Target="../embeddings/oleObject1856.bin"/><Relationship Id="rId10" Type="http://schemas.openxmlformats.org/officeDocument/2006/relationships/oleObject" Target="../embeddings/oleObject1809.bin"/><Relationship Id="rId31" Type="http://schemas.openxmlformats.org/officeDocument/2006/relationships/oleObject" Target="../embeddings/oleObject1830.bin"/><Relationship Id="rId44" Type="http://schemas.openxmlformats.org/officeDocument/2006/relationships/oleObject" Target="../embeddings/oleObject1843.bin"/><Relationship Id="rId52" Type="http://schemas.openxmlformats.org/officeDocument/2006/relationships/oleObject" Target="../embeddings/oleObject1851.bin"/><Relationship Id="rId60" Type="http://schemas.openxmlformats.org/officeDocument/2006/relationships/oleObject" Target="../embeddings/oleObject1859.bin"/><Relationship Id="rId65" Type="http://schemas.openxmlformats.org/officeDocument/2006/relationships/oleObject" Target="../embeddings/oleObject1864.bin"/><Relationship Id="rId73" Type="http://schemas.openxmlformats.org/officeDocument/2006/relationships/oleObject" Target="../embeddings/oleObject1872.bin"/><Relationship Id="rId78" Type="http://schemas.openxmlformats.org/officeDocument/2006/relationships/oleObject" Target="../embeddings/oleObject1877.bin"/><Relationship Id="rId81" Type="http://schemas.openxmlformats.org/officeDocument/2006/relationships/oleObject" Target="../embeddings/oleObject1879.bin"/><Relationship Id="rId86" Type="http://schemas.openxmlformats.org/officeDocument/2006/relationships/oleObject" Target="../embeddings/oleObject1884.bin"/><Relationship Id="rId4" Type="http://schemas.openxmlformats.org/officeDocument/2006/relationships/oleObject" Target="../embeddings/oleObject1805.bin"/><Relationship Id="rId9" Type="http://schemas.openxmlformats.org/officeDocument/2006/relationships/oleObject" Target="../embeddings/oleObject1808.bin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898.bin"/><Relationship Id="rId18" Type="http://schemas.openxmlformats.org/officeDocument/2006/relationships/oleObject" Target="../embeddings/oleObject1903.bin"/><Relationship Id="rId26" Type="http://schemas.openxmlformats.org/officeDocument/2006/relationships/oleObject" Target="../embeddings/oleObject1911.bin"/><Relationship Id="rId39" Type="http://schemas.openxmlformats.org/officeDocument/2006/relationships/oleObject" Target="../embeddings/oleObject1924.bin"/><Relationship Id="rId21" Type="http://schemas.openxmlformats.org/officeDocument/2006/relationships/oleObject" Target="../embeddings/oleObject1906.bin"/><Relationship Id="rId34" Type="http://schemas.openxmlformats.org/officeDocument/2006/relationships/oleObject" Target="../embeddings/oleObject1919.bin"/><Relationship Id="rId42" Type="http://schemas.openxmlformats.org/officeDocument/2006/relationships/oleObject" Target="../embeddings/oleObject1927.bin"/><Relationship Id="rId47" Type="http://schemas.openxmlformats.org/officeDocument/2006/relationships/oleObject" Target="../embeddings/oleObject1932.bin"/><Relationship Id="rId50" Type="http://schemas.openxmlformats.org/officeDocument/2006/relationships/oleObject" Target="../embeddings/oleObject1935.bin"/><Relationship Id="rId55" Type="http://schemas.openxmlformats.org/officeDocument/2006/relationships/oleObject" Target="../embeddings/oleObject1940.bin"/><Relationship Id="rId63" Type="http://schemas.openxmlformats.org/officeDocument/2006/relationships/oleObject" Target="../embeddings/oleObject1948.bin"/><Relationship Id="rId68" Type="http://schemas.openxmlformats.org/officeDocument/2006/relationships/oleObject" Target="../embeddings/oleObject1953.bin"/><Relationship Id="rId76" Type="http://schemas.openxmlformats.org/officeDocument/2006/relationships/oleObject" Target="../embeddings/oleObject1961.bin"/><Relationship Id="rId84" Type="http://schemas.openxmlformats.org/officeDocument/2006/relationships/oleObject" Target="../embeddings/oleObject1968.bin"/><Relationship Id="rId89" Type="http://schemas.openxmlformats.org/officeDocument/2006/relationships/oleObject" Target="../embeddings/oleObject1973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1956.bin"/><Relationship Id="rId92" Type="http://schemas.openxmlformats.org/officeDocument/2006/relationships/oleObject" Target="../embeddings/oleObject197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01.bin"/><Relationship Id="rId29" Type="http://schemas.openxmlformats.org/officeDocument/2006/relationships/oleObject" Target="../embeddings/oleObject1914.bin"/><Relationship Id="rId11" Type="http://schemas.openxmlformats.org/officeDocument/2006/relationships/oleObject" Target="../embeddings/oleObject1896.bin"/><Relationship Id="rId24" Type="http://schemas.openxmlformats.org/officeDocument/2006/relationships/oleObject" Target="../embeddings/oleObject1909.bin"/><Relationship Id="rId32" Type="http://schemas.openxmlformats.org/officeDocument/2006/relationships/oleObject" Target="../embeddings/oleObject1917.bin"/><Relationship Id="rId37" Type="http://schemas.openxmlformats.org/officeDocument/2006/relationships/oleObject" Target="../embeddings/oleObject1922.bin"/><Relationship Id="rId40" Type="http://schemas.openxmlformats.org/officeDocument/2006/relationships/oleObject" Target="../embeddings/oleObject1925.bin"/><Relationship Id="rId45" Type="http://schemas.openxmlformats.org/officeDocument/2006/relationships/oleObject" Target="../embeddings/oleObject1930.bin"/><Relationship Id="rId53" Type="http://schemas.openxmlformats.org/officeDocument/2006/relationships/oleObject" Target="../embeddings/oleObject1938.bin"/><Relationship Id="rId58" Type="http://schemas.openxmlformats.org/officeDocument/2006/relationships/oleObject" Target="../embeddings/oleObject1943.bin"/><Relationship Id="rId66" Type="http://schemas.openxmlformats.org/officeDocument/2006/relationships/oleObject" Target="../embeddings/oleObject1951.bin"/><Relationship Id="rId74" Type="http://schemas.openxmlformats.org/officeDocument/2006/relationships/oleObject" Target="../embeddings/oleObject1959.bin"/><Relationship Id="rId79" Type="http://schemas.openxmlformats.org/officeDocument/2006/relationships/oleObject" Target="../embeddings/oleObject1964.bin"/><Relationship Id="rId87" Type="http://schemas.openxmlformats.org/officeDocument/2006/relationships/oleObject" Target="../embeddings/oleObject1971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1946.bin"/><Relationship Id="rId82" Type="http://schemas.openxmlformats.org/officeDocument/2006/relationships/oleObject" Target="../embeddings/oleObject1966.bin"/><Relationship Id="rId90" Type="http://schemas.openxmlformats.org/officeDocument/2006/relationships/oleObject" Target="../embeddings/oleObject1974.bin"/><Relationship Id="rId19" Type="http://schemas.openxmlformats.org/officeDocument/2006/relationships/oleObject" Target="../embeddings/oleObject1904.bin"/><Relationship Id="rId14" Type="http://schemas.openxmlformats.org/officeDocument/2006/relationships/oleObject" Target="../embeddings/oleObject1899.bin"/><Relationship Id="rId22" Type="http://schemas.openxmlformats.org/officeDocument/2006/relationships/oleObject" Target="../embeddings/oleObject1907.bin"/><Relationship Id="rId27" Type="http://schemas.openxmlformats.org/officeDocument/2006/relationships/oleObject" Target="../embeddings/oleObject1912.bin"/><Relationship Id="rId30" Type="http://schemas.openxmlformats.org/officeDocument/2006/relationships/oleObject" Target="../embeddings/oleObject1915.bin"/><Relationship Id="rId35" Type="http://schemas.openxmlformats.org/officeDocument/2006/relationships/oleObject" Target="../embeddings/oleObject1920.bin"/><Relationship Id="rId43" Type="http://schemas.openxmlformats.org/officeDocument/2006/relationships/oleObject" Target="../embeddings/oleObject1928.bin"/><Relationship Id="rId48" Type="http://schemas.openxmlformats.org/officeDocument/2006/relationships/oleObject" Target="../embeddings/oleObject1933.bin"/><Relationship Id="rId56" Type="http://schemas.openxmlformats.org/officeDocument/2006/relationships/oleObject" Target="../embeddings/oleObject1941.bin"/><Relationship Id="rId64" Type="http://schemas.openxmlformats.org/officeDocument/2006/relationships/oleObject" Target="../embeddings/oleObject1949.bin"/><Relationship Id="rId69" Type="http://schemas.openxmlformats.org/officeDocument/2006/relationships/oleObject" Target="../embeddings/oleObject1954.bin"/><Relationship Id="rId77" Type="http://schemas.openxmlformats.org/officeDocument/2006/relationships/oleObject" Target="../embeddings/oleObject1962.bin"/><Relationship Id="rId8" Type="http://schemas.openxmlformats.org/officeDocument/2006/relationships/oleObject" Target="../embeddings/oleObject1893.bin"/><Relationship Id="rId51" Type="http://schemas.openxmlformats.org/officeDocument/2006/relationships/oleObject" Target="../embeddings/oleObject1936.bin"/><Relationship Id="rId72" Type="http://schemas.openxmlformats.org/officeDocument/2006/relationships/oleObject" Target="../embeddings/oleObject1957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1969.bin"/><Relationship Id="rId93" Type="http://schemas.openxmlformats.org/officeDocument/2006/relationships/oleObject" Target="../embeddings/oleObject1977.bin"/><Relationship Id="rId3" Type="http://schemas.openxmlformats.org/officeDocument/2006/relationships/notesSlide" Target="../notesSlides/notesSlide43.xml"/><Relationship Id="rId12" Type="http://schemas.openxmlformats.org/officeDocument/2006/relationships/oleObject" Target="../embeddings/oleObject1897.bin"/><Relationship Id="rId17" Type="http://schemas.openxmlformats.org/officeDocument/2006/relationships/oleObject" Target="../embeddings/oleObject1902.bin"/><Relationship Id="rId25" Type="http://schemas.openxmlformats.org/officeDocument/2006/relationships/oleObject" Target="../embeddings/oleObject1910.bin"/><Relationship Id="rId33" Type="http://schemas.openxmlformats.org/officeDocument/2006/relationships/oleObject" Target="../embeddings/oleObject1918.bin"/><Relationship Id="rId38" Type="http://schemas.openxmlformats.org/officeDocument/2006/relationships/oleObject" Target="../embeddings/oleObject1923.bin"/><Relationship Id="rId46" Type="http://schemas.openxmlformats.org/officeDocument/2006/relationships/oleObject" Target="../embeddings/oleObject1931.bin"/><Relationship Id="rId59" Type="http://schemas.openxmlformats.org/officeDocument/2006/relationships/oleObject" Target="../embeddings/oleObject1944.bin"/><Relationship Id="rId67" Type="http://schemas.openxmlformats.org/officeDocument/2006/relationships/oleObject" Target="../embeddings/oleObject1952.bin"/><Relationship Id="rId20" Type="http://schemas.openxmlformats.org/officeDocument/2006/relationships/oleObject" Target="../embeddings/oleObject1905.bin"/><Relationship Id="rId41" Type="http://schemas.openxmlformats.org/officeDocument/2006/relationships/oleObject" Target="../embeddings/oleObject1926.bin"/><Relationship Id="rId54" Type="http://schemas.openxmlformats.org/officeDocument/2006/relationships/oleObject" Target="../embeddings/oleObject1939.bin"/><Relationship Id="rId62" Type="http://schemas.openxmlformats.org/officeDocument/2006/relationships/oleObject" Target="../embeddings/oleObject1947.bin"/><Relationship Id="rId70" Type="http://schemas.openxmlformats.org/officeDocument/2006/relationships/oleObject" Target="../embeddings/oleObject1955.bin"/><Relationship Id="rId75" Type="http://schemas.openxmlformats.org/officeDocument/2006/relationships/oleObject" Target="../embeddings/oleObject1960.bin"/><Relationship Id="rId83" Type="http://schemas.openxmlformats.org/officeDocument/2006/relationships/oleObject" Target="../embeddings/oleObject1967.bin"/><Relationship Id="rId88" Type="http://schemas.openxmlformats.org/officeDocument/2006/relationships/oleObject" Target="../embeddings/oleObject1972.bin"/><Relationship Id="rId91" Type="http://schemas.openxmlformats.org/officeDocument/2006/relationships/oleObject" Target="../embeddings/oleObject1975.bin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892.bin"/><Relationship Id="rId15" Type="http://schemas.openxmlformats.org/officeDocument/2006/relationships/oleObject" Target="../embeddings/oleObject1900.bin"/><Relationship Id="rId23" Type="http://schemas.openxmlformats.org/officeDocument/2006/relationships/oleObject" Target="../embeddings/oleObject1908.bin"/><Relationship Id="rId28" Type="http://schemas.openxmlformats.org/officeDocument/2006/relationships/oleObject" Target="../embeddings/oleObject1913.bin"/><Relationship Id="rId36" Type="http://schemas.openxmlformats.org/officeDocument/2006/relationships/oleObject" Target="../embeddings/oleObject1921.bin"/><Relationship Id="rId49" Type="http://schemas.openxmlformats.org/officeDocument/2006/relationships/oleObject" Target="../embeddings/oleObject1934.bin"/><Relationship Id="rId57" Type="http://schemas.openxmlformats.org/officeDocument/2006/relationships/oleObject" Target="../embeddings/oleObject1942.bin"/><Relationship Id="rId10" Type="http://schemas.openxmlformats.org/officeDocument/2006/relationships/oleObject" Target="../embeddings/oleObject1895.bin"/><Relationship Id="rId31" Type="http://schemas.openxmlformats.org/officeDocument/2006/relationships/oleObject" Target="../embeddings/oleObject1916.bin"/><Relationship Id="rId44" Type="http://schemas.openxmlformats.org/officeDocument/2006/relationships/oleObject" Target="../embeddings/oleObject1929.bin"/><Relationship Id="rId52" Type="http://schemas.openxmlformats.org/officeDocument/2006/relationships/oleObject" Target="../embeddings/oleObject1937.bin"/><Relationship Id="rId60" Type="http://schemas.openxmlformats.org/officeDocument/2006/relationships/oleObject" Target="../embeddings/oleObject1945.bin"/><Relationship Id="rId65" Type="http://schemas.openxmlformats.org/officeDocument/2006/relationships/oleObject" Target="../embeddings/oleObject1950.bin"/><Relationship Id="rId73" Type="http://schemas.openxmlformats.org/officeDocument/2006/relationships/oleObject" Target="../embeddings/oleObject1958.bin"/><Relationship Id="rId78" Type="http://schemas.openxmlformats.org/officeDocument/2006/relationships/oleObject" Target="../embeddings/oleObject1963.bin"/><Relationship Id="rId81" Type="http://schemas.openxmlformats.org/officeDocument/2006/relationships/oleObject" Target="../embeddings/oleObject1965.bin"/><Relationship Id="rId86" Type="http://schemas.openxmlformats.org/officeDocument/2006/relationships/oleObject" Target="../embeddings/oleObject1970.bin"/><Relationship Id="rId94" Type="http://schemas.openxmlformats.org/officeDocument/2006/relationships/oleObject" Target="../embeddings/oleObject1978.bin"/><Relationship Id="rId4" Type="http://schemas.openxmlformats.org/officeDocument/2006/relationships/oleObject" Target="../embeddings/oleObject1891.bin"/><Relationship Id="rId9" Type="http://schemas.openxmlformats.org/officeDocument/2006/relationships/oleObject" Target="../embeddings/oleObject1894.bin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986.bin"/><Relationship Id="rId18" Type="http://schemas.openxmlformats.org/officeDocument/2006/relationships/oleObject" Target="../embeddings/oleObject1991.bin"/><Relationship Id="rId26" Type="http://schemas.openxmlformats.org/officeDocument/2006/relationships/oleObject" Target="../embeddings/oleObject1999.bin"/><Relationship Id="rId39" Type="http://schemas.openxmlformats.org/officeDocument/2006/relationships/oleObject" Target="../embeddings/oleObject2012.bin"/><Relationship Id="rId21" Type="http://schemas.openxmlformats.org/officeDocument/2006/relationships/oleObject" Target="../embeddings/oleObject1994.bin"/><Relationship Id="rId34" Type="http://schemas.openxmlformats.org/officeDocument/2006/relationships/oleObject" Target="../embeddings/oleObject2007.bin"/><Relationship Id="rId42" Type="http://schemas.openxmlformats.org/officeDocument/2006/relationships/oleObject" Target="../embeddings/oleObject2015.bin"/><Relationship Id="rId47" Type="http://schemas.openxmlformats.org/officeDocument/2006/relationships/oleObject" Target="../embeddings/oleObject2020.bin"/><Relationship Id="rId50" Type="http://schemas.openxmlformats.org/officeDocument/2006/relationships/oleObject" Target="../embeddings/oleObject2023.bin"/><Relationship Id="rId55" Type="http://schemas.openxmlformats.org/officeDocument/2006/relationships/oleObject" Target="../embeddings/oleObject2028.bin"/><Relationship Id="rId63" Type="http://schemas.openxmlformats.org/officeDocument/2006/relationships/oleObject" Target="../embeddings/oleObject2036.bin"/><Relationship Id="rId68" Type="http://schemas.openxmlformats.org/officeDocument/2006/relationships/oleObject" Target="../embeddings/oleObject2041.bin"/><Relationship Id="rId76" Type="http://schemas.openxmlformats.org/officeDocument/2006/relationships/oleObject" Target="../embeddings/oleObject2049.bin"/><Relationship Id="rId84" Type="http://schemas.openxmlformats.org/officeDocument/2006/relationships/oleObject" Target="../embeddings/oleObject2056.bin"/><Relationship Id="rId89" Type="http://schemas.openxmlformats.org/officeDocument/2006/relationships/oleObject" Target="../embeddings/oleObject2061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2044.bin"/><Relationship Id="rId92" Type="http://schemas.openxmlformats.org/officeDocument/2006/relationships/oleObject" Target="../embeddings/oleObject206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89.bin"/><Relationship Id="rId29" Type="http://schemas.openxmlformats.org/officeDocument/2006/relationships/oleObject" Target="../embeddings/oleObject2002.bin"/><Relationship Id="rId11" Type="http://schemas.openxmlformats.org/officeDocument/2006/relationships/oleObject" Target="../embeddings/oleObject1984.bin"/><Relationship Id="rId24" Type="http://schemas.openxmlformats.org/officeDocument/2006/relationships/oleObject" Target="../embeddings/oleObject1997.bin"/><Relationship Id="rId32" Type="http://schemas.openxmlformats.org/officeDocument/2006/relationships/oleObject" Target="../embeddings/oleObject2005.bin"/><Relationship Id="rId37" Type="http://schemas.openxmlformats.org/officeDocument/2006/relationships/oleObject" Target="../embeddings/oleObject2010.bin"/><Relationship Id="rId40" Type="http://schemas.openxmlformats.org/officeDocument/2006/relationships/oleObject" Target="../embeddings/oleObject2013.bin"/><Relationship Id="rId45" Type="http://schemas.openxmlformats.org/officeDocument/2006/relationships/oleObject" Target="../embeddings/oleObject2018.bin"/><Relationship Id="rId53" Type="http://schemas.openxmlformats.org/officeDocument/2006/relationships/oleObject" Target="../embeddings/oleObject2026.bin"/><Relationship Id="rId58" Type="http://schemas.openxmlformats.org/officeDocument/2006/relationships/oleObject" Target="../embeddings/oleObject2031.bin"/><Relationship Id="rId66" Type="http://schemas.openxmlformats.org/officeDocument/2006/relationships/oleObject" Target="../embeddings/oleObject2039.bin"/><Relationship Id="rId74" Type="http://schemas.openxmlformats.org/officeDocument/2006/relationships/oleObject" Target="../embeddings/oleObject2047.bin"/><Relationship Id="rId79" Type="http://schemas.openxmlformats.org/officeDocument/2006/relationships/oleObject" Target="../embeddings/oleObject2052.bin"/><Relationship Id="rId87" Type="http://schemas.openxmlformats.org/officeDocument/2006/relationships/oleObject" Target="../embeddings/oleObject2059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2034.bin"/><Relationship Id="rId82" Type="http://schemas.openxmlformats.org/officeDocument/2006/relationships/oleObject" Target="../embeddings/oleObject2054.bin"/><Relationship Id="rId90" Type="http://schemas.openxmlformats.org/officeDocument/2006/relationships/oleObject" Target="../embeddings/oleObject2062.bin"/><Relationship Id="rId95" Type="http://schemas.openxmlformats.org/officeDocument/2006/relationships/oleObject" Target="../embeddings/oleObject2067.bin"/><Relationship Id="rId19" Type="http://schemas.openxmlformats.org/officeDocument/2006/relationships/oleObject" Target="../embeddings/oleObject1992.bin"/><Relationship Id="rId14" Type="http://schemas.openxmlformats.org/officeDocument/2006/relationships/oleObject" Target="../embeddings/oleObject1987.bin"/><Relationship Id="rId22" Type="http://schemas.openxmlformats.org/officeDocument/2006/relationships/oleObject" Target="../embeddings/oleObject1995.bin"/><Relationship Id="rId27" Type="http://schemas.openxmlformats.org/officeDocument/2006/relationships/oleObject" Target="../embeddings/oleObject2000.bin"/><Relationship Id="rId30" Type="http://schemas.openxmlformats.org/officeDocument/2006/relationships/oleObject" Target="../embeddings/oleObject2003.bin"/><Relationship Id="rId35" Type="http://schemas.openxmlformats.org/officeDocument/2006/relationships/oleObject" Target="../embeddings/oleObject2008.bin"/><Relationship Id="rId43" Type="http://schemas.openxmlformats.org/officeDocument/2006/relationships/oleObject" Target="../embeddings/oleObject2016.bin"/><Relationship Id="rId48" Type="http://schemas.openxmlformats.org/officeDocument/2006/relationships/oleObject" Target="../embeddings/oleObject2021.bin"/><Relationship Id="rId56" Type="http://schemas.openxmlformats.org/officeDocument/2006/relationships/oleObject" Target="../embeddings/oleObject2029.bin"/><Relationship Id="rId64" Type="http://schemas.openxmlformats.org/officeDocument/2006/relationships/oleObject" Target="../embeddings/oleObject2037.bin"/><Relationship Id="rId69" Type="http://schemas.openxmlformats.org/officeDocument/2006/relationships/oleObject" Target="../embeddings/oleObject2042.bin"/><Relationship Id="rId77" Type="http://schemas.openxmlformats.org/officeDocument/2006/relationships/oleObject" Target="../embeddings/oleObject2050.bin"/><Relationship Id="rId8" Type="http://schemas.openxmlformats.org/officeDocument/2006/relationships/oleObject" Target="../embeddings/oleObject1981.bin"/><Relationship Id="rId51" Type="http://schemas.openxmlformats.org/officeDocument/2006/relationships/oleObject" Target="../embeddings/oleObject2024.bin"/><Relationship Id="rId72" Type="http://schemas.openxmlformats.org/officeDocument/2006/relationships/oleObject" Target="../embeddings/oleObject2045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2057.bin"/><Relationship Id="rId93" Type="http://schemas.openxmlformats.org/officeDocument/2006/relationships/oleObject" Target="../embeddings/oleObject2065.bin"/><Relationship Id="rId3" Type="http://schemas.openxmlformats.org/officeDocument/2006/relationships/notesSlide" Target="../notesSlides/notesSlide44.xml"/><Relationship Id="rId12" Type="http://schemas.openxmlformats.org/officeDocument/2006/relationships/oleObject" Target="../embeddings/oleObject1985.bin"/><Relationship Id="rId17" Type="http://schemas.openxmlformats.org/officeDocument/2006/relationships/oleObject" Target="../embeddings/oleObject1990.bin"/><Relationship Id="rId25" Type="http://schemas.openxmlformats.org/officeDocument/2006/relationships/oleObject" Target="../embeddings/oleObject1998.bin"/><Relationship Id="rId33" Type="http://schemas.openxmlformats.org/officeDocument/2006/relationships/oleObject" Target="../embeddings/oleObject2006.bin"/><Relationship Id="rId38" Type="http://schemas.openxmlformats.org/officeDocument/2006/relationships/oleObject" Target="../embeddings/oleObject2011.bin"/><Relationship Id="rId46" Type="http://schemas.openxmlformats.org/officeDocument/2006/relationships/oleObject" Target="../embeddings/oleObject2019.bin"/><Relationship Id="rId59" Type="http://schemas.openxmlformats.org/officeDocument/2006/relationships/oleObject" Target="../embeddings/oleObject2032.bin"/><Relationship Id="rId67" Type="http://schemas.openxmlformats.org/officeDocument/2006/relationships/oleObject" Target="../embeddings/oleObject2040.bin"/><Relationship Id="rId20" Type="http://schemas.openxmlformats.org/officeDocument/2006/relationships/oleObject" Target="../embeddings/oleObject1993.bin"/><Relationship Id="rId41" Type="http://schemas.openxmlformats.org/officeDocument/2006/relationships/oleObject" Target="../embeddings/oleObject2014.bin"/><Relationship Id="rId54" Type="http://schemas.openxmlformats.org/officeDocument/2006/relationships/oleObject" Target="../embeddings/oleObject2027.bin"/><Relationship Id="rId62" Type="http://schemas.openxmlformats.org/officeDocument/2006/relationships/oleObject" Target="../embeddings/oleObject2035.bin"/><Relationship Id="rId70" Type="http://schemas.openxmlformats.org/officeDocument/2006/relationships/oleObject" Target="../embeddings/oleObject2043.bin"/><Relationship Id="rId75" Type="http://schemas.openxmlformats.org/officeDocument/2006/relationships/oleObject" Target="../embeddings/oleObject2048.bin"/><Relationship Id="rId83" Type="http://schemas.openxmlformats.org/officeDocument/2006/relationships/oleObject" Target="../embeddings/oleObject2055.bin"/><Relationship Id="rId88" Type="http://schemas.openxmlformats.org/officeDocument/2006/relationships/oleObject" Target="../embeddings/oleObject2060.bin"/><Relationship Id="rId91" Type="http://schemas.openxmlformats.org/officeDocument/2006/relationships/oleObject" Target="../embeddings/oleObject2063.bin"/><Relationship Id="rId96" Type="http://schemas.openxmlformats.org/officeDocument/2006/relationships/oleObject" Target="../embeddings/oleObject2068.bin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1980.bin"/><Relationship Id="rId15" Type="http://schemas.openxmlformats.org/officeDocument/2006/relationships/oleObject" Target="../embeddings/oleObject1988.bin"/><Relationship Id="rId23" Type="http://schemas.openxmlformats.org/officeDocument/2006/relationships/oleObject" Target="../embeddings/oleObject1996.bin"/><Relationship Id="rId28" Type="http://schemas.openxmlformats.org/officeDocument/2006/relationships/oleObject" Target="../embeddings/oleObject2001.bin"/><Relationship Id="rId36" Type="http://schemas.openxmlformats.org/officeDocument/2006/relationships/oleObject" Target="../embeddings/oleObject2009.bin"/><Relationship Id="rId49" Type="http://schemas.openxmlformats.org/officeDocument/2006/relationships/oleObject" Target="../embeddings/oleObject2022.bin"/><Relationship Id="rId57" Type="http://schemas.openxmlformats.org/officeDocument/2006/relationships/oleObject" Target="../embeddings/oleObject2030.bin"/><Relationship Id="rId10" Type="http://schemas.openxmlformats.org/officeDocument/2006/relationships/oleObject" Target="../embeddings/oleObject1983.bin"/><Relationship Id="rId31" Type="http://schemas.openxmlformats.org/officeDocument/2006/relationships/oleObject" Target="../embeddings/oleObject2004.bin"/><Relationship Id="rId44" Type="http://schemas.openxmlformats.org/officeDocument/2006/relationships/oleObject" Target="../embeddings/oleObject2017.bin"/><Relationship Id="rId52" Type="http://schemas.openxmlformats.org/officeDocument/2006/relationships/oleObject" Target="../embeddings/oleObject2025.bin"/><Relationship Id="rId60" Type="http://schemas.openxmlformats.org/officeDocument/2006/relationships/oleObject" Target="../embeddings/oleObject2033.bin"/><Relationship Id="rId65" Type="http://schemas.openxmlformats.org/officeDocument/2006/relationships/oleObject" Target="../embeddings/oleObject2038.bin"/><Relationship Id="rId73" Type="http://schemas.openxmlformats.org/officeDocument/2006/relationships/oleObject" Target="../embeddings/oleObject2046.bin"/><Relationship Id="rId78" Type="http://schemas.openxmlformats.org/officeDocument/2006/relationships/oleObject" Target="../embeddings/oleObject2051.bin"/><Relationship Id="rId81" Type="http://schemas.openxmlformats.org/officeDocument/2006/relationships/oleObject" Target="../embeddings/oleObject2053.bin"/><Relationship Id="rId86" Type="http://schemas.openxmlformats.org/officeDocument/2006/relationships/oleObject" Target="../embeddings/oleObject2058.bin"/><Relationship Id="rId94" Type="http://schemas.openxmlformats.org/officeDocument/2006/relationships/oleObject" Target="../embeddings/oleObject2066.bin"/><Relationship Id="rId4" Type="http://schemas.openxmlformats.org/officeDocument/2006/relationships/oleObject" Target="../embeddings/oleObject1979.bin"/><Relationship Id="rId9" Type="http://schemas.openxmlformats.org/officeDocument/2006/relationships/oleObject" Target="../embeddings/oleObject1982.bin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089.bin"/><Relationship Id="rId21" Type="http://schemas.openxmlformats.org/officeDocument/2006/relationships/oleObject" Target="../embeddings/oleObject2084.bin"/><Relationship Id="rId34" Type="http://schemas.openxmlformats.org/officeDocument/2006/relationships/oleObject" Target="../embeddings/oleObject2097.bin"/><Relationship Id="rId42" Type="http://schemas.openxmlformats.org/officeDocument/2006/relationships/oleObject" Target="../embeddings/oleObject2105.bin"/><Relationship Id="rId47" Type="http://schemas.openxmlformats.org/officeDocument/2006/relationships/oleObject" Target="../embeddings/oleObject2110.bin"/><Relationship Id="rId50" Type="http://schemas.openxmlformats.org/officeDocument/2006/relationships/oleObject" Target="../embeddings/oleObject2113.bin"/><Relationship Id="rId55" Type="http://schemas.openxmlformats.org/officeDocument/2006/relationships/oleObject" Target="../embeddings/oleObject2118.bin"/><Relationship Id="rId63" Type="http://schemas.openxmlformats.org/officeDocument/2006/relationships/oleObject" Target="../embeddings/oleObject2126.bin"/><Relationship Id="rId68" Type="http://schemas.openxmlformats.org/officeDocument/2006/relationships/oleObject" Target="../embeddings/oleObject2131.bin"/><Relationship Id="rId76" Type="http://schemas.openxmlformats.org/officeDocument/2006/relationships/oleObject" Target="../embeddings/oleObject2139.bin"/><Relationship Id="rId84" Type="http://schemas.openxmlformats.org/officeDocument/2006/relationships/oleObject" Target="../embeddings/oleObject2146.bin"/><Relationship Id="rId89" Type="http://schemas.openxmlformats.org/officeDocument/2006/relationships/oleObject" Target="../embeddings/oleObject2151.bin"/><Relationship Id="rId97" Type="http://schemas.openxmlformats.org/officeDocument/2006/relationships/oleObject" Target="../embeddings/oleObject2159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2134.bin"/><Relationship Id="rId92" Type="http://schemas.openxmlformats.org/officeDocument/2006/relationships/oleObject" Target="../embeddings/oleObject215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79.bin"/><Relationship Id="rId29" Type="http://schemas.openxmlformats.org/officeDocument/2006/relationships/oleObject" Target="../embeddings/oleObject2092.bin"/><Relationship Id="rId11" Type="http://schemas.openxmlformats.org/officeDocument/2006/relationships/oleObject" Target="../embeddings/oleObject2074.bin"/><Relationship Id="rId24" Type="http://schemas.openxmlformats.org/officeDocument/2006/relationships/oleObject" Target="../embeddings/oleObject2087.bin"/><Relationship Id="rId32" Type="http://schemas.openxmlformats.org/officeDocument/2006/relationships/oleObject" Target="../embeddings/oleObject2095.bin"/><Relationship Id="rId37" Type="http://schemas.openxmlformats.org/officeDocument/2006/relationships/oleObject" Target="../embeddings/oleObject2100.bin"/><Relationship Id="rId40" Type="http://schemas.openxmlformats.org/officeDocument/2006/relationships/oleObject" Target="../embeddings/oleObject2103.bin"/><Relationship Id="rId45" Type="http://schemas.openxmlformats.org/officeDocument/2006/relationships/oleObject" Target="../embeddings/oleObject2108.bin"/><Relationship Id="rId53" Type="http://schemas.openxmlformats.org/officeDocument/2006/relationships/oleObject" Target="../embeddings/oleObject2116.bin"/><Relationship Id="rId58" Type="http://schemas.openxmlformats.org/officeDocument/2006/relationships/oleObject" Target="../embeddings/oleObject2121.bin"/><Relationship Id="rId66" Type="http://schemas.openxmlformats.org/officeDocument/2006/relationships/oleObject" Target="../embeddings/oleObject2129.bin"/><Relationship Id="rId74" Type="http://schemas.openxmlformats.org/officeDocument/2006/relationships/oleObject" Target="../embeddings/oleObject2137.bin"/><Relationship Id="rId79" Type="http://schemas.openxmlformats.org/officeDocument/2006/relationships/oleObject" Target="../embeddings/oleObject2142.bin"/><Relationship Id="rId87" Type="http://schemas.openxmlformats.org/officeDocument/2006/relationships/oleObject" Target="../embeddings/oleObject2149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2124.bin"/><Relationship Id="rId82" Type="http://schemas.openxmlformats.org/officeDocument/2006/relationships/oleObject" Target="../embeddings/oleObject2144.bin"/><Relationship Id="rId90" Type="http://schemas.openxmlformats.org/officeDocument/2006/relationships/oleObject" Target="../embeddings/oleObject2152.bin"/><Relationship Id="rId95" Type="http://schemas.openxmlformats.org/officeDocument/2006/relationships/oleObject" Target="../embeddings/oleObject2157.bin"/><Relationship Id="rId19" Type="http://schemas.openxmlformats.org/officeDocument/2006/relationships/oleObject" Target="../embeddings/oleObject2082.bin"/><Relationship Id="rId14" Type="http://schemas.openxmlformats.org/officeDocument/2006/relationships/oleObject" Target="../embeddings/oleObject2077.bin"/><Relationship Id="rId22" Type="http://schemas.openxmlformats.org/officeDocument/2006/relationships/oleObject" Target="../embeddings/oleObject2085.bin"/><Relationship Id="rId27" Type="http://schemas.openxmlformats.org/officeDocument/2006/relationships/oleObject" Target="../embeddings/oleObject2090.bin"/><Relationship Id="rId30" Type="http://schemas.openxmlformats.org/officeDocument/2006/relationships/oleObject" Target="../embeddings/oleObject2093.bin"/><Relationship Id="rId35" Type="http://schemas.openxmlformats.org/officeDocument/2006/relationships/oleObject" Target="../embeddings/oleObject2098.bin"/><Relationship Id="rId43" Type="http://schemas.openxmlformats.org/officeDocument/2006/relationships/oleObject" Target="../embeddings/oleObject2106.bin"/><Relationship Id="rId48" Type="http://schemas.openxmlformats.org/officeDocument/2006/relationships/oleObject" Target="../embeddings/oleObject2111.bin"/><Relationship Id="rId56" Type="http://schemas.openxmlformats.org/officeDocument/2006/relationships/oleObject" Target="../embeddings/oleObject2119.bin"/><Relationship Id="rId64" Type="http://schemas.openxmlformats.org/officeDocument/2006/relationships/oleObject" Target="../embeddings/oleObject2127.bin"/><Relationship Id="rId69" Type="http://schemas.openxmlformats.org/officeDocument/2006/relationships/oleObject" Target="../embeddings/oleObject2132.bin"/><Relationship Id="rId77" Type="http://schemas.openxmlformats.org/officeDocument/2006/relationships/oleObject" Target="../embeddings/oleObject2140.bin"/><Relationship Id="rId8" Type="http://schemas.openxmlformats.org/officeDocument/2006/relationships/oleObject" Target="../embeddings/oleObject2071.bin"/><Relationship Id="rId51" Type="http://schemas.openxmlformats.org/officeDocument/2006/relationships/oleObject" Target="../embeddings/oleObject2114.bin"/><Relationship Id="rId72" Type="http://schemas.openxmlformats.org/officeDocument/2006/relationships/oleObject" Target="../embeddings/oleObject2135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2147.bin"/><Relationship Id="rId93" Type="http://schemas.openxmlformats.org/officeDocument/2006/relationships/oleObject" Target="../embeddings/oleObject2155.bin"/><Relationship Id="rId98" Type="http://schemas.openxmlformats.org/officeDocument/2006/relationships/oleObject" Target="../embeddings/oleObject2160.bin"/><Relationship Id="rId3" Type="http://schemas.openxmlformats.org/officeDocument/2006/relationships/notesSlide" Target="../notesSlides/notesSlide45.xml"/><Relationship Id="rId12" Type="http://schemas.openxmlformats.org/officeDocument/2006/relationships/oleObject" Target="../embeddings/oleObject2075.bin"/><Relationship Id="rId17" Type="http://schemas.openxmlformats.org/officeDocument/2006/relationships/oleObject" Target="../embeddings/oleObject2080.bin"/><Relationship Id="rId25" Type="http://schemas.openxmlformats.org/officeDocument/2006/relationships/oleObject" Target="../embeddings/oleObject2088.bin"/><Relationship Id="rId33" Type="http://schemas.openxmlformats.org/officeDocument/2006/relationships/oleObject" Target="../embeddings/oleObject2096.bin"/><Relationship Id="rId38" Type="http://schemas.openxmlformats.org/officeDocument/2006/relationships/oleObject" Target="../embeddings/oleObject2101.bin"/><Relationship Id="rId46" Type="http://schemas.openxmlformats.org/officeDocument/2006/relationships/oleObject" Target="../embeddings/oleObject2109.bin"/><Relationship Id="rId59" Type="http://schemas.openxmlformats.org/officeDocument/2006/relationships/oleObject" Target="../embeddings/oleObject2122.bin"/><Relationship Id="rId67" Type="http://schemas.openxmlformats.org/officeDocument/2006/relationships/oleObject" Target="../embeddings/oleObject2130.bin"/><Relationship Id="rId20" Type="http://schemas.openxmlformats.org/officeDocument/2006/relationships/oleObject" Target="../embeddings/oleObject2083.bin"/><Relationship Id="rId41" Type="http://schemas.openxmlformats.org/officeDocument/2006/relationships/oleObject" Target="../embeddings/oleObject2104.bin"/><Relationship Id="rId54" Type="http://schemas.openxmlformats.org/officeDocument/2006/relationships/oleObject" Target="../embeddings/oleObject2117.bin"/><Relationship Id="rId62" Type="http://schemas.openxmlformats.org/officeDocument/2006/relationships/oleObject" Target="../embeddings/oleObject2125.bin"/><Relationship Id="rId70" Type="http://schemas.openxmlformats.org/officeDocument/2006/relationships/oleObject" Target="../embeddings/oleObject2133.bin"/><Relationship Id="rId75" Type="http://schemas.openxmlformats.org/officeDocument/2006/relationships/oleObject" Target="../embeddings/oleObject2138.bin"/><Relationship Id="rId83" Type="http://schemas.openxmlformats.org/officeDocument/2006/relationships/oleObject" Target="../embeddings/oleObject2145.bin"/><Relationship Id="rId88" Type="http://schemas.openxmlformats.org/officeDocument/2006/relationships/oleObject" Target="../embeddings/oleObject2150.bin"/><Relationship Id="rId91" Type="http://schemas.openxmlformats.org/officeDocument/2006/relationships/oleObject" Target="../embeddings/oleObject2153.bin"/><Relationship Id="rId96" Type="http://schemas.openxmlformats.org/officeDocument/2006/relationships/oleObject" Target="../embeddings/oleObject2158.bin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2070.bin"/><Relationship Id="rId15" Type="http://schemas.openxmlformats.org/officeDocument/2006/relationships/oleObject" Target="../embeddings/oleObject2078.bin"/><Relationship Id="rId23" Type="http://schemas.openxmlformats.org/officeDocument/2006/relationships/oleObject" Target="../embeddings/oleObject2086.bin"/><Relationship Id="rId28" Type="http://schemas.openxmlformats.org/officeDocument/2006/relationships/oleObject" Target="../embeddings/oleObject2091.bin"/><Relationship Id="rId36" Type="http://schemas.openxmlformats.org/officeDocument/2006/relationships/oleObject" Target="../embeddings/oleObject2099.bin"/><Relationship Id="rId49" Type="http://schemas.openxmlformats.org/officeDocument/2006/relationships/oleObject" Target="../embeddings/oleObject2112.bin"/><Relationship Id="rId57" Type="http://schemas.openxmlformats.org/officeDocument/2006/relationships/oleObject" Target="../embeddings/oleObject2120.bin"/><Relationship Id="rId10" Type="http://schemas.openxmlformats.org/officeDocument/2006/relationships/oleObject" Target="../embeddings/oleObject2073.bin"/><Relationship Id="rId31" Type="http://schemas.openxmlformats.org/officeDocument/2006/relationships/oleObject" Target="../embeddings/oleObject2094.bin"/><Relationship Id="rId44" Type="http://schemas.openxmlformats.org/officeDocument/2006/relationships/oleObject" Target="../embeddings/oleObject2107.bin"/><Relationship Id="rId52" Type="http://schemas.openxmlformats.org/officeDocument/2006/relationships/oleObject" Target="../embeddings/oleObject2115.bin"/><Relationship Id="rId60" Type="http://schemas.openxmlformats.org/officeDocument/2006/relationships/oleObject" Target="../embeddings/oleObject2123.bin"/><Relationship Id="rId65" Type="http://schemas.openxmlformats.org/officeDocument/2006/relationships/oleObject" Target="../embeddings/oleObject2128.bin"/><Relationship Id="rId73" Type="http://schemas.openxmlformats.org/officeDocument/2006/relationships/oleObject" Target="../embeddings/oleObject2136.bin"/><Relationship Id="rId78" Type="http://schemas.openxmlformats.org/officeDocument/2006/relationships/oleObject" Target="../embeddings/oleObject2141.bin"/><Relationship Id="rId81" Type="http://schemas.openxmlformats.org/officeDocument/2006/relationships/oleObject" Target="../embeddings/oleObject2143.bin"/><Relationship Id="rId86" Type="http://schemas.openxmlformats.org/officeDocument/2006/relationships/oleObject" Target="../embeddings/oleObject2148.bin"/><Relationship Id="rId94" Type="http://schemas.openxmlformats.org/officeDocument/2006/relationships/oleObject" Target="../embeddings/oleObject2156.bin"/><Relationship Id="rId4" Type="http://schemas.openxmlformats.org/officeDocument/2006/relationships/oleObject" Target="../embeddings/oleObject2069.bin"/><Relationship Id="rId9" Type="http://schemas.openxmlformats.org/officeDocument/2006/relationships/oleObject" Target="../embeddings/oleObject2072.bin"/><Relationship Id="rId13" Type="http://schemas.openxmlformats.org/officeDocument/2006/relationships/oleObject" Target="../embeddings/oleObject2076.bin"/><Relationship Id="rId18" Type="http://schemas.openxmlformats.org/officeDocument/2006/relationships/oleObject" Target="../embeddings/oleObject2081.bin"/><Relationship Id="rId39" Type="http://schemas.openxmlformats.org/officeDocument/2006/relationships/oleObject" Target="../embeddings/oleObject2102.bin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181.bin"/><Relationship Id="rId21" Type="http://schemas.openxmlformats.org/officeDocument/2006/relationships/oleObject" Target="../embeddings/oleObject2176.bin"/><Relationship Id="rId34" Type="http://schemas.openxmlformats.org/officeDocument/2006/relationships/oleObject" Target="../embeddings/oleObject2189.bin"/><Relationship Id="rId42" Type="http://schemas.openxmlformats.org/officeDocument/2006/relationships/oleObject" Target="../embeddings/oleObject2197.bin"/><Relationship Id="rId47" Type="http://schemas.openxmlformats.org/officeDocument/2006/relationships/oleObject" Target="../embeddings/oleObject2202.bin"/><Relationship Id="rId50" Type="http://schemas.openxmlformats.org/officeDocument/2006/relationships/oleObject" Target="../embeddings/oleObject2205.bin"/><Relationship Id="rId55" Type="http://schemas.openxmlformats.org/officeDocument/2006/relationships/oleObject" Target="../embeddings/oleObject2210.bin"/><Relationship Id="rId63" Type="http://schemas.openxmlformats.org/officeDocument/2006/relationships/oleObject" Target="../embeddings/oleObject2218.bin"/><Relationship Id="rId68" Type="http://schemas.openxmlformats.org/officeDocument/2006/relationships/oleObject" Target="../embeddings/oleObject2223.bin"/><Relationship Id="rId76" Type="http://schemas.openxmlformats.org/officeDocument/2006/relationships/oleObject" Target="../embeddings/oleObject2231.bin"/><Relationship Id="rId84" Type="http://schemas.openxmlformats.org/officeDocument/2006/relationships/oleObject" Target="../embeddings/oleObject2238.bin"/><Relationship Id="rId89" Type="http://schemas.openxmlformats.org/officeDocument/2006/relationships/oleObject" Target="../embeddings/oleObject2243.bin"/><Relationship Id="rId97" Type="http://schemas.openxmlformats.org/officeDocument/2006/relationships/oleObject" Target="../embeddings/oleObject2251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2226.bin"/><Relationship Id="rId92" Type="http://schemas.openxmlformats.org/officeDocument/2006/relationships/oleObject" Target="../embeddings/oleObject224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71.bin"/><Relationship Id="rId29" Type="http://schemas.openxmlformats.org/officeDocument/2006/relationships/oleObject" Target="../embeddings/oleObject2184.bin"/><Relationship Id="rId11" Type="http://schemas.openxmlformats.org/officeDocument/2006/relationships/oleObject" Target="../embeddings/oleObject2166.bin"/><Relationship Id="rId24" Type="http://schemas.openxmlformats.org/officeDocument/2006/relationships/oleObject" Target="../embeddings/oleObject2179.bin"/><Relationship Id="rId32" Type="http://schemas.openxmlformats.org/officeDocument/2006/relationships/oleObject" Target="../embeddings/oleObject2187.bin"/><Relationship Id="rId37" Type="http://schemas.openxmlformats.org/officeDocument/2006/relationships/oleObject" Target="../embeddings/oleObject2192.bin"/><Relationship Id="rId40" Type="http://schemas.openxmlformats.org/officeDocument/2006/relationships/oleObject" Target="../embeddings/oleObject2195.bin"/><Relationship Id="rId45" Type="http://schemas.openxmlformats.org/officeDocument/2006/relationships/oleObject" Target="../embeddings/oleObject2200.bin"/><Relationship Id="rId53" Type="http://schemas.openxmlformats.org/officeDocument/2006/relationships/oleObject" Target="../embeddings/oleObject2208.bin"/><Relationship Id="rId58" Type="http://schemas.openxmlformats.org/officeDocument/2006/relationships/oleObject" Target="../embeddings/oleObject2213.bin"/><Relationship Id="rId66" Type="http://schemas.openxmlformats.org/officeDocument/2006/relationships/oleObject" Target="../embeddings/oleObject2221.bin"/><Relationship Id="rId74" Type="http://schemas.openxmlformats.org/officeDocument/2006/relationships/oleObject" Target="../embeddings/oleObject2229.bin"/><Relationship Id="rId79" Type="http://schemas.openxmlformats.org/officeDocument/2006/relationships/image" Target="../media/image2.emf"/><Relationship Id="rId87" Type="http://schemas.openxmlformats.org/officeDocument/2006/relationships/oleObject" Target="../embeddings/oleObject2241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2216.bin"/><Relationship Id="rId82" Type="http://schemas.openxmlformats.org/officeDocument/2006/relationships/oleObject" Target="../embeddings/oleObject2236.bin"/><Relationship Id="rId90" Type="http://schemas.openxmlformats.org/officeDocument/2006/relationships/oleObject" Target="../embeddings/oleObject2244.bin"/><Relationship Id="rId95" Type="http://schemas.openxmlformats.org/officeDocument/2006/relationships/oleObject" Target="../embeddings/oleObject2249.bin"/><Relationship Id="rId19" Type="http://schemas.openxmlformats.org/officeDocument/2006/relationships/oleObject" Target="../embeddings/oleObject2174.bin"/><Relationship Id="rId14" Type="http://schemas.openxmlformats.org/officeDocument/2006/relationships/oleObject" Target="../embeddings/oleObject2169.bin"/><Relationship Id="rId22" Type="http://schemas.openxmlformats.org/officeDocument/2006/relationships/oleObject" Target="../embeddings/oleObject2177.bin"/><Relationship Id="rId27" Type="http://schemas.openxmlformats.org/officeDocument/2006/relationships/oleObject" Target="../embeddings/oleObject2182.bin"/><Relationship Id="rId30" Type="http://schemas.openxmlformats.org/officeDocument/2006/relationships/oleObject" Target="../embeddings/oleObject2185.bin"/><Relationship Id="rId35" Type="http://schemas.openxmlformats.org/officeDocument/2006/relationships/oleObject" Target="../embeddings/oleObject2190.bin"/><Relationship Id="rId43" Type="http://schemas.openxmlformats.org/officeDocument/2006/relationships/oleObject" Target="../embeddings/oleObject2198.bin"/><Relationship Id="rId48" Type="http://schemas.openxmlformats.org/officeDocument/2006/relationships/oleObject" Target="../embeddings/oleObject2203.bin"/><Relationship Id="rId56" Type="http://schemas.openxmlformats.org/officeDocument/2006/relationships/oleObject" Target="../embeddings/oleObject2211.bin"/><Relationship Id="rId64" Type="http://schemas.openxmlformats.org/officeDocument/2006/relationships/oleObject" Target="../embeddings/oleObject2219.bin"/><Relationship Id="rId69" Type="http://schemas.openxmlformats.org/officeDocument/2006/relationships/oleObject" Target="../embeddings/oleObject2224.bin"/><Relationship Id="rId77" Type="http://schemas.openxmlformats.org/officeDocument/2006/relationships/oleObject" Target="../embeddings/oleObject2232.bin"/><Relationship Id="rId100" Type="http://schemas.openxmlformats.org/officeDocument/2006/relationships/oleObject" Target="../embeddings/oleObject2254.bin"/><Relationship Id="rId8" Type="http://schemas.openxmlformats.org/officeDocument/2006/relationships/oleObject" Target="../embeddings/oleObject2163.bin"/><Relationship Id="rId51" Type="http://schemas.openxmlformats.org/officeDocument/2006/relationships/oleObject" Target="../embeddings/oleObject2206.bin"/><Relationship Id="rId72" Type="http://schemas.openxmlformats.org/officeDocument/2006/relationships/oleObject" Target="../embeddings/oleObject2227.bin"/><Relationship Id="rId80" Type="http://schemas.openxmlformats.org/officeDocument/2006/relationships/oleObject" Target="../embeddings/oleObject2234.bin"/><Relationship Id="rId85" Type="http://schemas.openxmlformats.org/officeDocument/2006/relationships/oleObject" Target="../embeddings/oleObject2239.bin"/><Relationship Id="rId93" Type="http://schemas.openxmlformats.org/officeDocument/2006/relationships/oleObject" Target="../embeddings/oleObject2247.bin"/><Relationship Id="rId98" Type="http://schemas.openxmlformats.org/officeDocument/2006/relationships/oleObject" Target="../embeddings/oleObject2252.bin"/><Relationship Id="rId3" Type="http://schemas.openxmlformats.org/officeDocument/2006/relationships/notesSlide" Target="../notesSlides/notesSlide46.xml"/><Relationship Id="rId12" Type="http://schemas.openxmlformats.org/officeDocument/2006/relationships/oleObject" Target="../embeddings/oleObject2167.bin"/><Relationship Id="rId17" Type="http://schemas.openxmlformats.org/officeDocument/2006/relationships/oleObject" Target="../embeddings/oleObject2172.bin"/><Relationship Id="rId25" Type="http://schemas.openxmlformats.org/officeDocument/2006/relationships/oleObject" Target="../embeddings/oleObject2180.bin"/><Relationship Id="rId33" Type="http://schemas.openxmlformats.org/officeDocument/2006/relationships/oleObject" Target="../embeddings/oleObject2188.bin"/><Relationship Id="rId38" Type="http://schemas.openxmlformats.org/officeDocument/2006/relationships/oleObject" Target="../embeddings/oleObject2193.bin"/><Relationship Id="rId46" Type="http://schemas.openxmlformats.org/officeDocument/2006/relationships/oleObject" Target="../embeddings/oleObject2201.bin"/><Relationship Id="rId59" Type="http://schemas.openxmlformats.org/officeDocument/2006/relationships/oleObject" Target="../embeddings/oleObject2214.bin"/><Relationship Id="rId67" Type="http://schemas.openxmlformats.org/officeDocument/2006/relationships/oleObject" Target="../embeddings/oleObject2222.bin"/><Relationship Id="rId20" Type="http://schemas.openxmlformats.org/officeDocument/2006/relationships/oleObject" Target="../embeddings/oleObject2175.bin"/><Relationship Id="rId41" Type="http://schemas.openxmlformats.org/officeDocument/2006/relationships/oleObject" Target="../embeddings/oleObject2196.bin"/><Relationship Id="rId54" Type="http://schemas.openxmlformats.org/officeDocument/2006/relationships/oleObject" Target="../embeddings/oleObject2209.bin"/><Relationship Id="rId62" Type="http://schemas.openxmlformats.org/officeDocument/2006/relationships/oleObject" Target="../embeddings/oleObject2217.bin"/><Relationship Id="rId70" Type="http://schemas.openxmlformats.org/officeDocument/2006/relationships/oleObject" Target="../embeddings/oleObject2225.bin"/><Relationship Id="rId75" Type="http://schemas.openxmlformats.org/officeDocument/2006/relationships/oleObject" Target="../embeddings/oleObject2230.bin"/><Relationship Id="rId83" Type="http://schemas.openxmlformats.org/officeDocument/2006/relationships/oleObject" Target="../embeddings/oleObject2237.bin"/><Relationship Id="rId88" Type="http://schemas.openxmlformats.org/officeDocument/2006/relationships/oleObject" Target="../embeddings/oleObject2242.bin"/><Relationship Id="rId91" Type="http://schemas.openxmlformats.org/officeDocument/2006/relationships/oleObject" Target="../embeddings/oleObject2245.bin"/><Relationship Id="rId96" Type="http://schemas.openxmlformats.org/officeDocument/2006/relationships/oleObject" Target="../embeddings/oleObject2250.bin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2162.bin"/><Relationship Id="rId15" Type="http://schemas.openxmlformats.org/officeDocument/2006/relationships/oleObject" Target="../embeddings/oleObject2170.bin"/><Relationship Id="rId23" Type="http://schemas.openxmlformats.org/officeDocument/2006/relationships/oleObject" Target="../embeddings/oleObject2178.bin"/><Relationship Id="rId28" Type="http://schemas.openxmlformats.org/officeDocument/2006/relationships/oleObject" Target="../embeddings/oleObject2183.bin"/><Relationship Id="rId36" Type="http://schemas.openxmlformats.org/officeDocument/2006/relationships/oleObject" Target="../embeddings/oleObject2191.bin"/><Relationship Id="rId49" Type="http://schemas.openxmlformats.org/officeDocument/2006/relationships/oleObject" Target="../embeddings/oleObject2204.bin"/><Relationship Id="rId57" Type="http://schemas.openxmlformats.org/officeDocument/2006/relationships/oleObject" Target="../embeddings/oleObject2212.bin"/><Relationship Id="rId10" Type="http://schemas.openxmlformats.org/officeDocument/2006/relationships/oleObject" Target="../embeddings/oleObject2165.bin"/><Relationship Id="rId31" Type="http://schemas.openxmlformats.org/officeDocument/2006/relationships/oleObject" Target="../embeddings/oleObject2186.bin"/><Relationship Id="rId44" Type="http://schemas.openxmlformats.org/officeDocument/2006/relationships/oleObject" Target="../embeddings/oleObject2199.bin"/><Relationship Id="rId52" Type="http://schemas.openxmlformats.org/officeDocument/2006/relationships/oleObject" Target="../embeddings/oleObject2207.bin"/><Relationship Id="rId60" Type="http://schemas.openxmlformats.org/officeDocument/2006/relationships/oleObject" Target="../embeddings/oleObject2215.bin"/><Relationship Id="rId65" Type="http://schemas.openxmlformats.org/officeDocument/2006/relationships/oleObject" Target="../embeddings/oleObject2220.bin"/><Relationship Id="rId73" Type="http://schemas.openxmlformats.org/officeDocument/2006/relationships/oleObject" Target="../embeddings/oleObject2228.bin"/><Relationship Id="rId78" Type="http://schemas.openxmlformats.org/officeDocument/2006/relationships/oleObject" Target="../embeddings/oleObject2233.bin"/><Relationship Id="rId81" Type="http://schemas.openxmlformats.org/officeDocument/2006/relationships/oleObject" Target="../embeddings/oleObject2235.bin"/><Relationship Id="rId86" Type="http://schemas.openxmlformats.org/officeDocument/2006/relationships/oleObject" Target="../embeddings/oleObject2240.bin"/><Relationship Id="rId94" Type="http://schemas.openxmlformats.org/officeDocument/2006/relationships/oleObject" Target="../embeddings/oleObject2248.bin"/><Relationship Id="rId99" Type="http://schemas.openxmlformats.org/officeDocument/2006/relationships/oleObject" Target="../embeddings/oleObject2253.bin"/><Relationship Id="rId4" Type="http://schemas.openxmlformats.org/officeDocument/2006/relationships/oleObject" Target="../embeddings/oleObject2161.bin"/><Relationship Id="rId9" Type="http://schemas.openxmlformats.org/officeDocument/2006/relationships/oleObject" Target="../embeddings/oleObject2164.bin"/><Relationship Id="rId13" Type="http://schemas.openxmlformats.org/officeDocument/2006/relationships/oleObject" Target="../embeddings/oleObject2168.bin"/><Relationship Id="rId18" Type="http://schemas.openxmlformats.org/officeDocument/2006/relationships/oleObject" Target="../embeddings/oleObject2173.bin"/><Relationship Id="rId39" Type="http://schemas.openxmlformats.org/officeDocument/2006/relationships/oleObject" Target="../embeddings/oleObject2194.bin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275.bin"/><Relationship Id="rId21" Type="http://schemas.openxmlformats.org/officeDocument/2006/relationships/oleObject" Target="../embeddings/oleObject2270.bin"/><Relationship Id="rId34" Type="http://schemas.openxmlformats.org/officeDocument/2006/relationships/oleObject" Target="../embeddings/oleObject2283.bin"/><Relationship Id="rId42" Type="http://schemas.openxmlformats.org/officeDocument/2006/relationships/oleObject" Target="../embeddings/oleObject2291.bin"/><Relationship Id="rId47" Type="http://schemas.openxmlformats.org/officeDocument/2006/relationships/oleObject" Target="../embeddings/oleObject2296.bin"/><Relationship Id="rId50" Type="http://schemas.openxmlformats.org/officeDocument/2006/relationships/oleObject" Target="../embeddings/oleObject2299.bin"/><Relationship Id="rId55" Type="http://schemas.openxmlformats.org/officeDocument/2006/relationships/oleObject" Target="../embeddings/oleObject2304.bin"/><Relationship Id="rId63" Type="http://schemas.openxmlformats.org/officeDocument/2006/relationships/oleObject" Target="../embeddings/oleObject2312.bin"/><Relationship Id="rId68" Type="http://schemas.openxmlformats.org/officeDocument/2006/relationships/oleObject" Target="../embeddings/oleObject2317.bin"/><Relationship Id="rId76" Type="http://schemas.openxmlformats.org/officeDocument/2006/relationships/oleObject" Target="../embeddings/oleObject2325.bin"/><Relationship Id="rId84" Type="http://schemas.openxmlformats.org/officeDocument/2006/relationships/oleObject" Target="../embeddings/oleObject2332.bin"/><Relationship Id="rId89" Type="http://schemas.openxmlformats.org/officeDocument/2006/relationships/oleObject" Target="../embeddings/oleObject2337.bin"/><Relationship Id="rId97" Type="http://schemas.openxmlformats.org/officeDocument/2006/relationships/oleObject" Target="../embeddings/oleObject2345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2320.bin"/><Relationship Id="rId92" Type="http://schemas.openxmlformats.org/officeDocument/2006/relationships/oleObject" Target="../embeddings/oleObject234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65.bin"/><Relationship Id="rId29" Type="http://schemas.openxmlformats.org/officeDocument/2006/relationships/oleObject" Target="../embeddings/oleObject2278.bin"/><Relationship Id="rId11" Type="http://schemas.openxmlformats.org/officeDocument/2006/relationships/oleObject" Target="../embeddings/oleObject2260.bin"/><Relationship Id="rId24" Type="http://schemas.openxmlformats.org/officeDocument/2006/relationships/oleObject" Target="../embeddings/oleObject2273.bin"/><Relationship Id="rId32" Type="http://schemas.openxmlformats.org/officeDocument/2006/relationships/oleObject" Target="../embeddings/oleObject2281.bin"/><Relationship Id="rId37" Type="http://schemas.openxmlformats.org/officeDocument/2006/relationships/oleObject" Target="../embeddings/oleObject2286.bin"/><Relationship Id="rId40" Type="http://schemas.openxmlformats.org/officeDocument/2006/relationships/oleObject" Target="../embeddings/oleObject2289.bin"/><Relationship Id="rId45" Type="http://schemas.openxmlformats.org/officeDocument/2006/relationships/oleObject" Target="../embeddings/oleObject2294.bin"/><Relationship Id="rId53" Type="http://schemas.openxmlformats.org/officeDocument/2006/relationships/oleObject" Target="../embeddings/oleObject2302.bin"/><Relationship Id="rId58" Type="http://schemas.openxmlformats.org/officeDocument/2006/relationships/oleObject" Target="../embeddings/oleObject2307.bin"/><Relationship Id="rId66" Type="http://schemas.openxmlformats.org/officeDocument/2006/relationships/oleObject" Target="../embeddings/oleObject2315.bin"/><Relationship Id="rId74" Type="http://schemas.openxmlformats.org/officeDocument/2006/relationships/oleObject" Target="../embeddings/oleObject2323.bin"/><Relationship Id="rId79" Type="http://schemas.openxmlformats.org/officeDocument/2006/relationships/oleObject" Target="../embeddings/oleObject2328.bin"/><Relationship Id="rId87" Type="http://schemas.openxmlformats.org/officeDocument/2006/relationships/oleObject" Target="../embeddings/oleObject2335.bin"/><Relationship Id="rId102" Type="http://schemas.openxmlformats.org/officeDocument/2006/relationships/oleObject" Target="../embeddings/oleObject2350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2310.bin"/><Relationship Id="rId82" Type="http://schemas.openxmlformats.org/officeDocument/2006/relationships/oleObject" Target="../embeddings/oleObject2330.bin"/><Relationship Id="rId90" Type="http://schemas.openxmlformats.org/officeDocument/2006/relationships/oleObject" Target="../embeddings/oleObject2338.bin"/><Relationship Id="rId95" Type="http://schemas.openxmlformats.org/officeDocument/2006/relationships/oleObject" Target="../embeddings/oleObject2343.bin"/><Relationship Id="rId19" Type="http://schemas.openxmlformats.org/officeDocument/2006/relationships/oleObject" Target="../embeddings/oleObject2268.bin"/><Relationship Id="rId14" Type="http://schemas.openxmlformats.org/officeDocument/2006/relationships/oleObject" Target="../embeddings/oleObject2263.bin"/><Relationship Id="rId22" Type="http://schemas.openxmlformats.org/officeDocument/2006/relationships/oleObject" Target="../embeddings/oleObject2271.bin"/><Relationship Id="rId27" Type="http://schemas.openxmlformats.org/officeDocument/2006/relationships/oleObject" Target="../embeddings/oleObject2276.bin"/><Relationship Id="rId30" Type="http://schemas.openxmlformats.org/officeDocument/2006/relationships/oleObject" Target="../embeddings/oleObject2279.bin"/><Relationship Id="rId35" Type="http://schemas.openxmlformats.org/officeDocument/2006/relationships/oleObject" Target="../embeddings/oleObject2284.bin"/><Relationship Id="rId43" Type="http://schemas.openxmlformats.org/officeDocument/2006/relationships/oleObject" Target="../embeddings/oleObject2292.bin"/><Relationship Id="rId48" Type="http://schemas.openxmlformats.org/officeDocument/2006/relationships/oleObject" Target="../embeddings/oleObject2297.bin"/><Relationship Id="rId56" Type="http://schemas.openxmlformats.org/officeDocument/2006/relationships/oleObject" Target="../embeddings/oleObject2305.bin"/><Relationship Id="rId64" Type="http://schemas.openxmlformats.org/officeDocument/2006/relationships/oleObject" Target="../embeddings/oleObject2313.bin"/><Relationship Id="rId69" Type="http://schemas.openxmlformats.org/officeDocument/2006/relationships/oleObject" Target="../embeddings/oleObject2318.bin"/><Relationship Id="rId77" Type="http://schemas.openxmlformats.org/officeDocument/2006/relationships/oleObject" Target="../embeddings/oleObject2326.bin"/><Relationship Id="rId100" Type="http://schemas.openxmlformats.org/officeDocument/2006/relationships/oleObject" Target="../embeddings/oleObject2348.bin"/><Relationship Id="rId8" Type="http://schemas.openxmlformats.org/officeDocument/2006/relationships/oleObject" Target="../embeddings/oleObject2257.bin"/><Relationship Id="rId51" Type="http://schemas.openxmlformats.org/officeDocument/2006/relationships/oleObject" Target="../embeddings/oleObject2300.bin"/><Relationship Id="rId72" Type="http://schemas.openxmlformats.org/officeDocument/2006/relationships/oleObject" Target="../embeddings/oleObject2321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2333.bin"/><Relationship Id="rId93" Type="http://schemas.openxmlformats.org/officeDocument/2006/relationships/oleObject" Target="../embeddings/oleObject2341.bin"/><Relationship Id="rId98" Type="http://schemas.openxmlformats.org/officeDocument/2006/relationships/oleObject" Target="../embeddings/oleObject2346.bin"/><Relationship Id="rId3" Type="http://schemas.openxmlformats.org/officeDocument/2006/relationships/notesSlide" Target="../notesSlides/notesSlide47.xml"/><Relationship Id="rId12" Type="http://schemas.openxmlformats.org/officeDocument/2006/relationships/oleObject" Target="../embeddings/oleObject2261.bin"/><Relationship Id="rId17" Type="http://schemas.openxmlformats.org/officeDocument/2006/relationships/oleObject" Target="../embeddings/oleObject2266.bin"/><Relationship Id="rId25" Type="http://schemas.openxmlformats.org/officeDocument/2006/relationships/oleObject" Target="../embeddings/oleObject2274.bin"/><Relationship Id="rId33" Type="http://schemas.openxmlformats.org/officeDocument/2006/relationships/oleObject" Target="../embeddings/oleObject2282.bin"/><Relationship Id="rId38" Type="http://schemas.openxmlformats.org/officeDocument/2006/relationships/oleObject" Target="../embeddings/oleObject2287.bin"/><Relationship Id="rId46" Type="http://schemas.openxmlformats.org/officeDocument/2006/relationships/oleObject" Target="../embeddings/oleObject2295.bin"/><Relationship Id="rId59" Type="http://schemas.openxmlformats.org/officeDocument/2006/relationships/oleObject" Target="../embeddings/oleObject2308.bin"/><Relationship Id="rId67" Type="http://schemas.openxmlformats.org/officeDocument/2006/relationships/oleObject" Target="../embeddings/oleObject2316.bin"/><Relationship Id="rId20" Type="http://schemas.openxmlformats.org/officeDocument/2006/relationships/oleObject" Target="../embeddings/oleObject2269.bin"/><Relationship Id="rId41" Type="http://schemas.openxmlformats.org/officeDocument/2006/relationships/oleObject" Target="../embeddings/oleObject2290.bin"/><Relationship Id="rId54" Type="http://schemas.openxmlformats.org/officeDocument/2006/relationships/oleObject" Target="../embeddings/oleObject2303.bin"/><Relationship Id="rId62" Type="http://schemas.openxmlformats.org/officeDocument/2006/relationships/oleObject" Target="../embeddings/oleObject2311.bin"/><Relationship Id="rId70" Type="http://schemas.openxmlformats.org/officeDocument/2006/relationships/oleObject" Target="../embeddings/oleObject2319.bin"/><Relationship Id="rId75" Type="http://schemas.openxmlformats.org/officeDocument/2006/relationships/oleObject" Target="../embeddings/oleObject2324.bin"/><Relationship Id="rId83" Type="http://schemas.openxmlformats.org/officeDocument/2006/relationships/oleObject" Target="../embeddings/oleObject2331.bin"/><Relationship Id="rId88" Type="http://schemas.openxmlformats.org/officeDocument/2006/relationships/oleObject" Target="../embeddings/oleObject2336.bin"/><Relationship Id="rId91" Type="http://schemas.openxmlformats.org/officeDocument/2006/relationships/oleObject" Target="../embeddings/oleObject2339.bin"/><Relationship Id="rId96" Type="http://schemas.openxmlformats.org/officeDocument/2006/relationships/oleObject" Target="../embeddings/oleObject2344.bin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2256.bin"/><Relationship Id="rId15" Type="http://schemas.openxmlformats.org/officeDocument/2006/relationships/oleObject" Target="../embeddings/oleObject2264.bin"/><Relationship Id="rId23" Type="http://schemas.openxmlformats.org/officeDocument/2006/relationships/oleObject" Target="../embeddings/oleObject2272.bin"/><Relationship Id="rId28" Type="http://schemas.openxmlformats.org/officeDocument/2006/relationships/oleObject" Target="../embeddings/oleObject2277.bin"/><Relationship Id="rId36" Type="http://schemas.openxmlformats.org/officeDocument/2006/relationships/oleObject" Target="../embeddings/oleObject2285.bin"/><Relationship Id="rId49" Type="http://schemas.openxmlformats.org/officeDocument/2006/relationships/oleObject" Target="../embeddings/oleObject2298.bin"/><Relationship Id="rId57" Type="http://schemas.openxmlformats.org/officeDocument/2006/relationships/oleObject" Target="../embeddings/oleObject2306.bin"/><Relationship Id="rId10" Type="http://schemas.openxmlformats.org/officeDocument/2006/relationships/oleObject" Target="../embeddings/oleObject2259.bin"/><Relationship Id="rId31" Type="http://schemas.openxmlformats.org/officeDocument/2006/relationships/oleObject" Target="../embeddings/oleObject2280.bin"/><Relationship Id="rId44" Type="http://schemas.openxmlformats.org/officeDocument/2006/relationships/oleObject" Target="../embeddings/oleObject2293.bin"/><Relationship Id="rId52" Type="http://schemas.openxmlformats.org/officeDocument/2006/relationships/oleObject" Target="../embeddings/oleObject2301.bin"/><Relationship Id="rId60" Type="http://schemas.openxmlformats.org/officeDocument/2006/relationships/oleObject" Target="../embeddings/oleObject2309.bin"/><Relationship Id="rId65" Type="http://schemas.openxmlformats.org/officeDocument/2006/relationships/oleObject" Target="../embeddings/oleObject2314.bin"/><Relationship Id="rId73" Type="http://schemas.openxmlformats.org/officeDocument/2006/relationships/oleObject" Target="../embeddings/oleObject2322.bin"/><Relationship Id="rId78" Type="http://schemas.openxmlformats.org/officeDocument/2006/relationships/oleObject" Target="../embeddings/oleObject2327.bin"/><Relationship Id="rId81" Type="http://schemas.openxmlformats.org/officeDocument/2006/relationships/oleObject" Target="../embeddings/oleObject2329.bin"/><Relationship Id="rId86" Type="http://schemas.openxmlformats.org/officeDocument/2006/relationships/oleObject" Target="../embeddings/oleObject2334.bin"/><Relationship Id="rId94" Type="http://schemas.openxmlformats.org/officeDocument/2006/relationships/oleObject" Target="../embeddings/oleObject2342.bin"/><Relationship Id="rId99" Type="http://schemas.openxmlformats.org/officeDocument/2006/relationships/oleObject" Target="../embeddings/oleObject2347.bin"/><Relationship Id="rId101" Type="http://schemas.openxmlformats.org/officeDocument/2006/relationships/oleObject" Target="../embeddings/oleObject2349.bin"/><Relationship Id="rId4" Type="http://schemas.openxmlformats.org/officeDocument/2006/relationships/oleObject" Target="../embeddings/oleObject2255.bin"/><Relationship Id="rId9" Type="http://schemas.openxmlformats.org/officeDocument/2006/relationships/oleObject" Target="../embeddings/oleObject2258.bin"/><Relationship Id="rId13" Type="http://schemas.openxmlformats.org/officeDocument/2006/relationships/oleObject" Target="../embeddings/oleObject2262.bin"/><Relationship Id="rId18" Type="http://schemas.openxmlformats.org/officeDocument/2006/relationships/oleObject" Target="../embeddings/oleObject2267.bin"/><Relationship Id="rId39" Type="http://schemas.openxmlformats.org/officeDocument/2006/relationships/oleObject" Target="../embeddings/oleObject2288.bin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371.bin"/><Relationship Id="rId21" Type="http://schemas.openxmlformats.org/officeDocument/2006/relationships/oleObject" Target="../embeddings/oleObject2366.bin"/><Relationship Id="rId42" Type="http://schemas.openxmlformats.org/officeDocument/2006/relationships/oleObject" Target="../embeddings/oleObject2387.bin"/><Relationship Id="rId47" Type="http://schemas.openxmlformats.org/officeDocument/2006/relationships/oleObject" Target="../embeddings/oleObject2392.bin"/><Relationship Id="rId63" Type="http://schemas.openxmlformats.org/officeDocument/2006/relationships/oleObject" Target="../embeddings/oleObject2408.bin"/><Relationship Id="rId68" Type="http://schemas.openxmlformats.org/officeDocument/2006/relationships/oleObject" Target="../embeddings/oleObject2413.bin"/><Relationship Id="rId84" Type="http://schemas.openxmlformats.org/officeDocument/2006/relationships/oleObject" Target="../embeddings/oleObject2428.bin"/><Relationship Id="rId89" Type="http://schemas.openxmlformats.org/officeDocument/2006/relationships/oleObject" Target="../embeddings/oleObject2433.bin"/><Relationship Id="rId7" Type="http://schemas.openxmlformats.org/officeDocument/2006/relationships/image" Target="../media/image3.emf"/><Relationship Id="rId71" Type="http://schemas.openxmlformats.org/officeDocument/2006/relationships/oleObject" Target="../embeddings/oleObject2416.bin"/><Relationship Id="rId92" Type="http://schemas.openxmlformats.org/officeDocument/2006/relationships/oleObject" Target="../embeddings/oleObject243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61.bin"/><Relationship Id="rId29" Type="http://schemas.openxmlformats.org/officeDocument/2006/relationships/oleObject" Target="../embeddings/oleObject2374.bin"/><Relationship Id="rId11" Type="http://schemas.openxmlformats.org/officeDocument/2006/relationships/oleObject" Target="../embeddings/oleObject2356.bin"/><Relationship Id="rId24" Type="http://schemas.openxmlformats.org/officeDocument/2006/relationships/oleObject" Target="../embeddings/oleObject2369.bin"/><Relationship Id="rId32" Type="http://schemas.openxmlformats.org/officeDocument/2006/relationships/oleObject" Target="../embeddings/oleObject2377.bin"/><Relationship Id="rId37" Type="http://schemas.openxmlformats.org/officeDocument/2006/relationships/oleObject" Target="../embeddings/oleObject2382.bin"/><Relationship Id="rId40" Type="http://schemas.openxmlformats.org/officeDocument/2006/relationships/oleObject" Target="../embeddings/oleObject2385.bin"/><Relationship Id="rId45" Type="http://schemas.openxmlformats.org/officeDocument/2006/relationships/oleObject" Target="../embeddings/oleObject2390.bin"/><Relationship Id="rId53" Type="http://schemas.openxmlformats.org/officeDocument/2006/relationships/oleObject" Target="../embeddings/oleObject2398.bin"/><Relationship Id="rId58" Type="http://schemas.openxmlformats.org/officeDocument/2006/relationships/oleObject" Target="../embeddings/oleObject2403.bin"/><Relationship Id="rId66" Type="http://schemas.openxmlformats.org/officeDocument/2006/relationships/oleObject" Target="../embeddings/oleObject2411.bin"/><Relationship Id="rId74" Type="http://schemas.openxmlformats.org/officeDocument/2006/relationships/oleObject" Target="../embeddings/oleObject2419.bin"/><Relationship Id="rId79" Type="http://schemas.openxmlformats.org/officeDocument/2006/relationships/oleObject" Target="../embeddings/oleObject2424.bin"/><Relationship Id="rId87" Type="http://schemas.openxmlformats.org/officeDocument/2006/relationships/oleObject" Target="../embeddings/oleObject2431.bin"/><Relationship Id="rId102" Type="http://schemas.openxmlformats.org/officeDocument/2006/relationships/oleObject" Target="../embeddings/oleObject2446.bin"/><Relationship Id="rId5" Type="http://schemas.openxmlformats.org/officeDocument/2006/relationships/image" Target="../media/image1.emf"/><Relationship Id="rId61" Type="http://schemas.openxmlformats.org/officeDocument/2006/relationships/oleObject" Target="../embeddings/oleObject2406.bin"/><Relationship Id="rId82" Type="http://schemas.openxmlformats.org/officeDocument/2006/relationships/oleObject" Target="../embeddings/oleObject2426.bin"/><Relationship Id="rId90" Type="http://schemas.openxmlformats.org/officeDocument/2006/relationships/oleObject" Target="../embeddings/oleObject2434.bin"/><Relationship Id="rId95" Type="http://schemas.openxmlformats.org/officeDocument/2006/relationships/oleObject" Target="../embeddings/oleObject2439.bin"/><Relationship Id="rId19" Type="http://schemas.openxmlformats.org/officeDocument/2006/relationships/oleObject" Target="../embeddings/oleObject2364.bin"/><Relationship Id="rId14" Type="http://schemas.openxmlformats.org/officeDocument/2006/relationships/oleObject" Target="../embeddings/oleObject2359.bin"/><Relationship Id="rId22" Type="http://schemas.openxmlformats.org/officeDocument/2006/relationships/oleObject" Target="../embeddings/oleObject2367.bin"/><Relationship Id="rId27" Type="http://schemas.openxmlformats.org/officeDocument/2006/relationships/oleObject" Target="../embeddings/oleObject2372.bin"/><Relationship Id="rId30" Type="http://schemas.openxmlformats.org/officeDocument/2006/relationships/oleObject" Target="../embeddings/oleObject2375.bin"/><Relationship Id="rId35" Type="http://schemas.openxmlformats.org/officeDocument/2006/relationships/oleObject" Target="../embeddings/oleObject2380.bin"/><Relationship Id="rId43" Type="http://schemas.openxmlformats.org/officeDocument/2006/relationships/oleObject" Target="../embeddings/oleObject2388.bin"/><Relationship Id="rId48" Type="http://schemas.openxmlformats.org/officeDocument/2006/relationships/oleObject" Target="../embeddings/oleObject2393.bin"/><Relationship Id="rId56" Type="http://schemas.openxmlformats.org/officeDocument/2006/relationships/oleObject" Target="../embeddings/oleObject2401.bin"/><Relationship Id="rId64" Type="http://schemas.openxmlformats.org/officeDocument/2006/relationships/oleObject" Target="../embeddings/oleObject2409.bin"/><Relationship Id="rId69" Type="http://schemas.openxmlformats.org/officeDocument/2006/relationships/oleObject" Target="../embeddings/oleObject2414.bin"/><Relationship Id="rId77" Type="http://schemas.openxmlformats.org/officeDocument/2006/relationships/oleObject" Target="../embeddings/oleObject2422.bin"/><Relationship Id="rId100" Type="http://schemas.openxmlformats.org/officeDocument/2006/relationships/oleObject" Target="../embeddings/oleObject2444.bin"/><Relationship Id="rId8" Type="http://schemas.openxmlformats.org/officeDocument/2006/relationships/oleObject" Target="../embeddings/oleObject2353.bin"/><Relationship Id="rId51" Type="http://schemas.openxmlformats.org/officeDocument/2006/relationships/oleObject" Target="../embeddings/oleObject2396.bin"/><Relationship Id="rId72" Type="http://schemas.openxmlformats.org/officeDocument/2006/relationships/oleObject" Target="../embeddings/oleObject2417.bin"/><Relationship Id="rId80" Type="http://schemas.openxmlformats.org/officeDocument/2006/relationships/image" Target="../media/image2.emf"/><Relationship Id="rId85" Type="http://schemas.openxmlformats.org/officeDocument/2006/relationships/oleObject" Target="../embeddings/oleObject2429.bin"/><Relationship Id="rId93" Type="http://schemas.openxmlformats.org/officeDocument/2006/relationships/oleObject" Target="../embeddings/oleObject2437.bin"/><Relationship Id="rId98" Type="http://schemas.openxmlformats.org/officeDocument/2006/relationships/oleObject" Target="../embeddings/oleObject2442.bin"/><Relationship Id="rId3" Type="http://schemas.openxmlformats.org/officeDocument/2006/relationships/notesSlide" Target="../notesSlides/notesSlide48.xml"/><Relationship Id="rId12" Type="http://schemas.openxmlformats.org/officeDocument/2006/relationships/oleObject" Target="../embeddings/oleObject2357.bin"/><Relationship Id="rId17" Type="http://schemas.openxmlformats.org/officeDocument/2006/relationships/oleObject" Target="../embeddings/oleObject2362.bin"/><Relationship Id="rId25" Type="http://schemas.openxmlformats.org/officeDocument/2006/relationships/oleObject" Target="../embeddings/oleObject2370.bin"/><Relationship Id="rId33" Type="http://schemas.openxmlformats.org/officeDocument/2006/relationships/oleObject" Target="../embeddings/oleObject2378.bin"/><Relationship Id="rId38" Type="http://schemas.openxmlformats.org/officeDocument/2006/relationships/oleObject" Target="../embeddings/oleObject2383.bin"/><Relationship Id="rId46" Type="http://schemas.openxmlformats.org/officeDocument/2006/relationships/oleObject" Target="../embeddings/oleObject2391.bin"/><Relationship Id="rId59" Type="http://schemas.openxmlformats.org/officeDocument/2006/relationships/oleObject" Target="../embeddings/oleObject2404.bin"/><Relationship Id="rId67" Type="http://schemas.openxmlformats.org/officeDocument/2006/relationships/oleObject" Target="../embeddings/oleObject2412.bin"/><Relationship Id="rId103" Type="http://schemas.openxmlformats.org/officeDocument/2006/relationships/oleObject" Target="../embeddings/oleObject2447.bin"/><Relationship Id="rId20" Type="http://schemas.openxmlformats.org/officeDocument/2006/relationships/oleObject" Target="../embeddings/oleObject2365.bin"/><Relationship Id="rId41" Type="http://schemas.openxmlformats.org/officeDocument/2006/relationships/oleObject" Target="../embeddings/oleObject2386.bin"/><Relationship Id="rId54" Type="http://schemas.openxmlformats.org/officeDocument/2006/relationships/oleObject" Target="../embeddings/oleObject2399.bin"/><Relationship Id="rId62" Type="http://schemas.openxmlformats.org/officeDocument/2006/relationships/oleObject" Target="../embeddings/oleObject2407.bin"/><Relationship Id="rId70" Type="http://schemas.openxmlformats.org/officeDocument/2006/relationships/oleObject" Target="../embeddings/oleObject2415.bin"/><Relationship Id="rId75" Type="http://schemas.openxmlformats.org/officeDocument/2006/relationships/oleObject" Target="../embeddings/oleObject2420.bin"/><Relationship Id="rId83" Type="http://schemas.openxmlformats.org/officeDocument/2006/relationships/oleObject" Target="../embeddings/oleObject2427.bin"/><Relationship Id="rId88" Type="http://schemas.openxmlformats.org/officeDocument/2006/relationships/oleObject" Target="../embeddings/oleObject2432.bin"/><Relationship Id="rId91" Type="http://schemas.openxmlformats.org/officeDocument/2006/relationships/oleObject" Target="../embeddings/oleObject2435.bin"/><Relationship Id="rId96" Type="http://schemas.openxmlformats.org/officeDocument/2006/relationships/oleObject" Target="../embeddings/oleObject2440.bin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2352.bin"/><Relationship Id="rId15" Type="http://schemas.openxmlformats.org/officeDocument/2006/relationships/oleObject" Target="../embeddings/oleObject2360.bin"/><Relationship Id="rId23" Type="http://schemas.openxmlformats.org/officeDocument/2006/relationships/oleObject" Target="../embeddings/oleObject2368.bin"/><Relationship Id="rId28" Type="http://schemas.openxmlformats.org/officeDocument/2006/relationships/oleObject" Target="../embeddings/oleObject2373.bin"/><Relationship Id="rId36" Type="http://schemas.openxmlformats.org/officeDocument/2006/relationships/oleObject" Target="../embeddings/oleObject2381.bin"/><Relationship Id="rId49" Type="http://schemas.openxmlformats.org/officeDocument/2006/relationships/oleObject" Target="../embeddings/oleObject2394.bin"/><Relationship Id="rId57" Type="http://schemas.openxmlformats.org/officeDocument/2006/relationships/oleObject" Target="../embeddings/oleObject2402.bin"/><Relationship Id="rId10" Type="http://schemas.openxmlformats.org/officeDocument/2006/relationships/oleObject" Target="../embeddings/oleObject2355.bin"/><Relationship Id="rId31" Type="http://schemas.openxmlformats.org/officeDocument/2006/relationships/oleObject" Target="../embeddings/oleObject2376.bin"/><Relationship Id="rId44" Type="http://schemas.openxmlformats.org/officeDocument/2006/relationships/oleObject" Target="../embeddings/oleObject2389.bin"/><Relationship Id="rId52" Type="http://schemas.openxmlformats.org/officeDocument/2006/relationships/oleObject" Target="../embeddings/oleObject2397.bin"/><Relationship Id="rId60" Type="http://schemas.openxmlformats.org/officeDocument/2006/relationships/oleObject" Target="../embeddings/oleObject2405.bin"/><Relationship Id="rId65" Type="http://schemas.openxmlformats.org/officeDocument/2006/relationships/oleObject" Target="../embeddings/oleObject2410.bin"/><Relationship Id="rId73" Type="http://schemas.openxmlformats.org/officeDocument/2006/relationships/oleObject" Target="../embeddings/oleObject2418.bin"/><Relationship Id="rId78" Type="http://schemas.openxmlformats.org/officeDocument/2006/relationships/oleObject" Target="../embeddings/oleObject2423.bin"/><Relationship Id="rId81" Type="http://schemas.openxmlformats.org/officeDocument/2006/relationships/oleObject" Target="../embeddings/oleObject2425.bin"/><Relationship Id="rId86" Type="http://schemas.openxmlformats.org/officeDocument/2006/relationships/oleObject" Target="../embeddings/oleObject2430.bin"/><Relationship Id="rId94" Type="http://schemas.openxmlformats.org/officeDocument/2006/relationships/oleObject" Target="../embeddings/oleObject2438.bin"/><Relationship Id="rId99" Type="http://schemas.openxmlformats.org/officeDocument/2006/relationships/oleObject" Target="../embeddings/oleObject2443.bin"/><Relationship Id="rId101" Type="http://schemas.openxmlformats.org/officeDocument/2006/relationships/oleObject" Target="../embeddings/oleObject2445.bin"/><Relationship Id="rId4" Type="http://schemas.openxmlformats.org/officeDocument/2006/relationships/oleObject" Target="../embeddings/oleObject2351.bin"/><Relationship Id="rId9" Type="http://schemas.openxmlformats.org/officeDocument/2006/relationships/oleObject" Target="../embeddings/oleObject2354.bin"/><Relationship Id="rId13" Type="http://schemas.openxmlformats.org/officeDocument/2006/relationships/oleObject" Target="../embeddings/oleObject2358.bin"/><Relationship Id="rId18" Type="http://schemas.openxmlformats.org/officeDocument/2006/relationships/oleObject" Target="../embeddings/oleObject2363.bin"/><Relationship Id="rId39" Type="http://schemas.openxmlformats.org/officeDocument/2006/relationships/oleObject" Target="../embeddings/oleObject2384.bin"/><Relationship Id="rId34" Type="http://schemas.openxmlformats.org/officeDocument/2006/relationships/oleObject" Target="../embeddings/oleObject2379.bin"/><Relationship Id="rId50" Type="http://schemas.openxmlformats.org/officeDocument/2006/relationships/oleObject" Target="../embeddings/oleObject2395.bin"/><Relationship Id="rId55" Type="http://schemas.openxmlformats.org/officeDocument/2006/relationships/oleObject" Target="../embeddings/oleObject2400.bin"/><Relationship Id="rId76" Type="http://schemas.openxmlformats.org/officeDocument/2006/relationships/oleObject" Target="../embeddings/oleObject2421.bin"/><Relationship Id="rId97" Type="http://schemas.openxmlformats.org/officeDocument/2006/relationships/oleObject" Target="../embeddings/oleObject2441.bin"/><Relationship Id="rId104" Type="http://schemas.openxmlformats.org/officeDocument/2006/relationships/oleObject" Target="../embeddings/oleObject244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oleObject" Target="../embeddings/oleObject35.bin"/><Relationship Id="rId18" Type="http://schemas.openxmlformats.org/officeDocument/2006/relationships/oleObject" Target="../embeddings/oleObject40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8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37.bin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2.bin"/><Relationship Id="rId14" Type="http://schemas.openxmlformats.org/officeDocument/2006/relationships/oleObject" Target="../embeddings/oleObject3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oleObject" Target="../embeddings/oleObject47.bin"/><Relationship Id="rId18" Type="http://schemas.openxmlformats.org/officeDocument/2006/relationships/oleObject" Target="../embeddings/oleObject5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4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2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49.bin"/><Relationship Id="rId10" Type="http://schemas.openxmlformats.org/officeDocument/2006/relationships/oleObject" Target="../embeddings/oleObject45.bin"/><Relationship Id="rId19" Type="http://schemas.openxmlformats.org/officeDocument/2006/relationships/oleObject" Target="../embeddings/oleObject53.bin"/><Relationship Id="rId4" Type="http://schemas.openxmlformats.org/officeDocument/2006/relationships/oleObject" Target="../embeddings/oleObject41.bin"/><Relationship Id="rId9" Type="http://schemas.openxmlformats.org/officeDocument/2006/relationships/oleObject" Target="../embeddings/oleObject44.bin"/><Relationship Id="rId14" Type="http://schemas.openxmlformats.org/officeDocument/2006/relationships/oleObject" Target="../embeddings/oleObject4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oleObject" Target="../embeddings/oleObject61.bin"/><Relationship Id="rId18" Type="http://schemas.openxmlformats.org/officeDocument/2006/relationships/oleObject" Target="../embeddings/oleObject66.bin"/><Relationship Id="rId3" Type="http://schemas.openxmlformats.org/officeDocument/2006/relationships/notesSlide" Target="../notesSlides/notesSlide7.xml"/><Relationship Id="rId21" Type="http://schemas.openxmlformats.org/officeDocument/2006/relationships/oleObject" Target="../embeddings/oleObject69.bin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6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63.bin"/><Relationship Id="rId10" Type="http://schemas.openxmlformats.org/officeDocument/2006/relationships/oleObject" Target="../embeddings/oleObject59.bin"/><Relationship Id="rId19" Type="http://schemas.openxmlformats.org/officeDocument/2006/relationships/oleObject" Target="../embeddings/oleObject67.bin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58.bin"/><Relationship Id="rId14" Type="http://schemas.openxmlformats.org/officeDocument/2006/relationships/oleObject" Target="../embeddings/oleObject62.bin"/><Relationship Id="rId22" Type="http://schemas.openxmlformats.org/officeDocument/2006/relationships/oleObject" Target="../embeddings/oleObject7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oleObject" Target="../embeddings/oleObject77.bin"/><Relationship Id="rId18" Type="http://schemas.openxmlformats.org/officeDocument/2006/relationships/oleObject" Target="../embeddings/oleObject82.bin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85.bin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1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0.bin"/><Relationship Id="rId20" Type="http://schemas.openxmlformats.org/officeDocument/2006/relationships/oleObject" Target="../embeddings/oleObject84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72.bin"/><Relationship Id="rId11" Type="http://schemas.openxmlformats.org/officeDocument/2006/relationships/oleObject" Target="../embeddings/oleObject76.bin"/><Relationship Id="rId24" Type="http://schemas.openxmlformats.org/officeDocument/2006/relationships/oleObject" Target="../embeddings/oleObject88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79.bin"/><Relationship Id="rId23" Type="http://schemas.openxmlformats.org/officeDocument/2006/relationships/oleObject" Target="../embeddings/oleObject87.bin"/><Relationship Id="rId10" Type="http://schemas.openxmlformats.org/officeDocument/2006/relationships/oleObject" Target="../embeddings/oleObject75.bin"/><Relationship Id="rId19" Type="http://schemas.openxmlformats.org/officeDocument/2006/relationships/oleObject" Target="../embeddings/oleObject83.bin"/><Relationship Id="rId4" Type="http://schemas.openxmlformats.org/officeDocument/2006/relationships/oleObject" Target="../embeddings/oleObject71.bin"/><Relationship Id="rId9" Type="http://schemas.openxmlformats.org/officeDocument/2006/relationships/oleObject" Target="../embeddings/oleObject74.bin"/><Relationship Id="rId14" Type="http://schemas.openxmlformats.org/officeDocument/2006/relationships/oleObject" Target="../embeddings/oleObject78.bin"/><Relationship Id="rId22" Type="http://schemas.openxmlformats.org/officeDocument/2006/relationships/oleObject" Target="../embeddings/oleObject8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oleObject" Target="../embeddings/oleObject95.bin"/><Relationship Id="rId18" Type="http://schemas.openxmlformats.org/officeDocument/2006/relationships/oleObject" Target="../embeddings/oleObject100.bin"/><Relationship Id="rId26" Type="http://schemas.openxmlformats.org/officeDocument/2006/relationships/oleObject" Target="../embeddings/oleObject108.bin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103.bin"/><Relationship Id="rId7" Type="http://schemas.openxmlformats.org/officeDocument/2006/relationships/image" Target="../media/image3.emf"/><Relationship Id="rId12" Type="http://schemas.openxmlformats.org/officeDocument/2006/relationships/image" Target="../media/image2.emf"/><Relationship Id="rId17" Type="http://schemas.openxmlformats.org/officeDocument/2006/relationships/oleObject" Target="../embeddings/oleObject99.bin"/><Relationship Id="rId25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8.bin"/><Relationship Id="rId20" Type="http://schemas.openxmlformats.org/officeDocument/2006/relationships/oleObject" Target="../embeddings/oleObject102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0.bin"/><Relationship Id="rId11" Type="http://schemas.openxmlformats.org/officeDocument/2006/relationships/oleObject" Target="../embeddings/oleObject94.bin"/><Relationship Id="rId24" Type="http://schemas.openxmlformats.org/officeDocument/2006/relationships/oleObject" Target="../embeddings/oleObject106.bin"/><Relationship Id="rId5" Type="http://schemas.openxmlformats.org/officeDocument/2006/relationships/image" Target="../media/image1.emf"/><Relationship Id="rId15" Type="http://schemas.openxmlformats.org/officeDocument/2006/relationships/oleObject" Target="../embeddings/oleObject97.bin"/><Relationship Id="rId23" Type="http://schemas.openxmlformats.org/officeDocument/2006/relationships/oleObject" Target="../embeddings/oleObject105.bin"/><Relationship Id="rId10" Type="http://schemas.openxmlformats.org/officeDocument/2006/relationships/oleObject" Target="../embeddings/oleObject93.bin"/><Relationship Id="rId19" Type="http://schemas.openxmlformats.org/officeDocument/2006/relationships/oleObject" Target="../embeddings/oleObject101.bin"/><Relationship Id="rId4" Type="http://schemas.openxmlformats.org/officeDocument/2006/relationships/oleObject" Target="../embeddings/oleObject89.bin"/><Relationship Id="rId9" Type="http://schemas.openxmlformats.org/officeDocument/2006/relationships/oleObject" Target="../embeddings/oleObject92.bin"/><Relationship Id="rId14" Type="http://schemas.openxmlformats.org/officeDocument/2006/relationships/oleObject" Target="../embeddings/oleObject96.bin"/><Relationship Id="rId22" Type="http://schemas.openxmlformats.org/officeDocument/2006/relationships/oleObject" Target="../embeddings/oleObject10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2857488" y="571480"/>
            <a:ext cx="941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kumimoji="1" lang="en-US" altLang="ja-JP" sz="6000" b="1" dirty="0" smtClean="0">
                <a:latin typeface="Arial" pitchFamily="34" charset="0"/>
                <a:cs typeface="Arial" pitchFamily="34" charset="0"/>
              </a:rPr>
              <a:t>H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1714480" y="85723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S ChemDraw Drawing" r:id="rId6" imgW="171893" imgH="171643" progId="ChemDraw.Document.6.0">
                  <p:embed/>
                </p:oleObj>
              </mc:Choice>
              <mc:Fallback>
                <p:oleObj name="CS ChemDraw Drawing" r:id="rId6" imgW="17189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85723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1643042" y="250030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S ChemDraw Drawing" r:id="rId8" imgW="171893" imgH="171643" progId="ChemDraw.Document.6.0">
                  <p:embed/>
                </p:oleObj>
              </mc:Choice>
              <mc:Fallback>
                <p:oleObj name="CS ChemDraw Drawing" r:id="rId8" imgW="17189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" name="Object 20"/>
          <p:cNvGraphicFramePr>
            <a:graphicFrameLocks noChangeAspect="1"/>
          </p:cNvGraphicFramePr>
          <p:nvPr/>
        </p:nvGraphicFramePr>
        <p:xfrm>
          <a:off x="7286644" y="204310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S ChemDraw Drawing" r:id="rId9" imgW="171893" imgH="171643" progId="ChemDraw.Document.6.0">
                  <p:embed/>
                </p:oleObj>
              </mc:Choice>
              <mc:Fallback>
                <p:oleObj name="CS ChemDraw Drawing" r:id="rId9" imgW="17189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4310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569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Ne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282" name="Object 42"/>
          <p:cNvGraphicFramePr>
            <a:graphicFrameLocks noChangeAspect="1"/>
          </p:cNvGraphicFramePr>
          <p:nvPr/>
        </p:nvGraphicFramePr>
        <p:xfrm>
          <a:off x="5827722" y="114298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7722" y="114298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9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3571868" y="285749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閉殻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9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569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Na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0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8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1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4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5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8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9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円/楕円 27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288" name="Object 24"/>
          <p:cNvGraphicFramePr>
            <a:graphicFrameLocks noChangeAspect="1"/>
          </p:cNvGraphicFramePr>
          <p:nvPr/>
        </p:nvGraphicFramePr>
        <p:xfrm>
          <a:off x="1643042" y="392906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2906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25"/>
          <p:cNvGraphicFramePr>
            <a:graphicFrameLocks noChangeAspect="1"/>
          </p:cNvGraphicFramePr>
          <p:nvPr/>
        </p:nvGraphicFramePr>
        <p:xfrm>
          <a:off x="1714480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1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2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57488" y="571480"/>
            <a:ext cx="1696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Mg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円/楕円 10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9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0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2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3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円/楕円 27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9" name="Object 24"/>
          <p:cNvGraphicFramePr>
            <a:graphicFrameLocks noChangeAspect="1"/>
          </p:cNvGraphicFramePr>
          <p:nvPr/>
        </p:nvGraphicFramePr>
        <p:xfrm>
          <a:off x="164304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4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5"/>
          <p:cNvGraphicFramePr>
            <a:graphicFrameLocks noChangeAspect="1"/>
          </p:cNvGraphicFramePr>
          <p:nvPr/>
        </p:nvGraphicFramePr>
        <p:xfrm>
          <a:off x="2071670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5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39" name="Object 51"/>
          <p:cNvGraphicFramePr>
            <a:graphicFrameLocks noChangeAspect="1"/>
          </p:cNvGraphicFramePr>
          <p:nvPr/>
        </p:nvGraphicFramePr>
        <p:xfrm>
          <a:off x="185735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7" name="CS ChemDraw Drawing" r:id="rId31" imgW="171893" imgH="171643" progId="ChemDraw.Document.6.0">
                  <p:embed/>
                </p:oleObj>
              </mc:Choice>
              <mc:Fallback>
                <p:oleObj name="CS ChemDraw Drawing" r:id="rId31" imgW="17189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40" name="Object 52"/>
          <p:cNvGraphicFramePr>
            <a:graphicFrameLocks noChangeAspect="1"/>
          </p:cNvGraphicFramePr>
          <p:nvPr/>
        </p:nvGraphicFramePr>
        <p:xfrm>
          <a:off x="7286644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8" name="CS ChemDraw Drawing" r:id="rId32" imgW="171893" imgH="171643" progId="ChemDraw.Document.6.0">
                  <p:embed/>
                </p:oleObj>
              </mc:Choice>
              <mc:Fallback>
                <p:oleObj name="CS ChemDraw Drawing" r:id="rId32" imgW="17189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354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Al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3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5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6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7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8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9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0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1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2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3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/>
        </p:nvGraphicFramePr>
        <p:xfrm>
          <a:off x="164304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5"/>
          <p:cNvGraphicFramePr>
            <a:graphicFrameLocks noChangeAspect="1"/>
          </p:cNvGraphicFramePr>
          <p:nvPr/>
        </p:nvGraphicFramePr>
        <p:xfrm>
          <a:off x="4572000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1"/>
          <p:cNvGraphicFramePr>
            <a:graphicFrameLocks noChangeAspect="1"/>
          </p:cNvGraphicFramePr>
          <p:nvPr/>
        </p:nvGraphicFramePr>
        <p:xfrm>
          <a:off x="185735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" name="CS ChemDraw Drawing" r:id="rId31" imgW="171893" imgH="171643" progId="ChemDraw.Document.6.0">
                  <p:embed/>
                </p:oleObj>
              </mc:Choice>
              <mc:Fallback>
                <p:oleObj name="CS ChemDraw Drawing" r:id="rId31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2"/>
          <p:cNvGraphicFramePr>
            <a:graphicFrameLocks noChangeAspect="1"/>
          </p:cNvGraphicFramePr>
          <p:nvPr/>
        </p:nvGraphicFramePr>
        <p:xfrm>
          <a:off x="7286644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CS ChemDraw Drawing" r:id="rId32" imgW="171893" imgH="171643" progId="ChemDraw.Document.6.0">
                  <p:embed/>
                </p:oleObj>
              </mc:Choice>
              <mc:Fallback>
                <p:oleObj name="CS ChemDraw Drawing" r:id="rId32" imgW="17189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0" name="Object 28"/>
          <p:cNvGraphicFramePr>
            <a:graphicFrameLocks noChangeAspect="1"/>
          </p:cNvGraphicFramePr>
          <p:nvPr/>
        </p:nvGraphicFramePr>
        <p:xfrm>
          <a:off x="228598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" name="CS ChemDraw Drawing" r:id="rId33" imgW="171893" imgH="171643" progId="ChemDraw.Document.6.0">
                  <p:embed/>
                </p:oleObj>
              </mc:Choice>
              <mc:Fallback>
                <p:oleObj name="CS ChemDraw Drawing" r:id="rId33" imgW="17189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1" name="Object 29"/>
          <p:cNvGraphicFramePr>
            <a:graphicFrameLocks noChangeAspect="1"/>
          </p:cNvGraphicFramePr>
          <p:nvPr/>
        </p:nvGraphicFramePr>
        <p:xfrm>
          <a:off x="664370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" name="CS ChemDraw Drawing" r:id="rId34" imgW="171893" imgH="171643" progId="ChemDraw.Document.6.0">
                  <p:embed/>
                </p:oleObj>
              </mc:Choice>
              <mc:Fallback>
                <p:oleObj name="CS ChemDraw Drawing" r:id="rId34" imgW="17189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Si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3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4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5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6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7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5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/>
        </p:nvGraphicFramePr>
        <p:xfrm>
          <a:off x="164304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5"/>
          <p:cNvGraphicFramePr>
            <a:graphicFrameLocks noChangeAspect="1"/>
          </p:cNvGraphicFramePr>
          <p:nvPr/>
        </p:nvGraphicFramePr>
        <p:xfrm>
          <a:off x="4757740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40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1"/>
          <p:cNvGraphicFramePr>
            <a:graphicFrameLocks noChangeAspect="1"/>
          </p:cNvGraphicFramePr>
          <p:nvPr/>
        </p:nvGraphicFramePr>
        <p:xfrm>
          <a:off x="185735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2" name="CS ChemDraw Drawing" r:id="rId31" imgW="171893" imgH="171643" progId="ChemDraw.Document.6.0">
                  <p:embed/>
                </p:oleObj>
              </mc:Choice>
              <mc:Fallback>
                <p:oleObj name="CS ChemDraw Drawing" r:id="rId31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2"/>
          <p:cNvGraphicFramePr>
            <a:graphicFrameLocks noChangeAspect="1"/>
          </p:cNvGraphicFramePr>
          <p:nvPr/>
        </p:nvGraphicFramePr>
        <p:xfrm>
          <a:off x="7286644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" name="CS ChemDraw Drawing" r:id="rId32" imgW="171893" imgH="171643" progId="ChemDraw.Document.6.0">
                  <p:embed/>
                </p:oleObj>
              </mc:Choice>
              <mc:Fallback>
                <p:oleObj name="CS ChemDraw Drawing" r:id="rId32" imgW="17189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8"/>
          <p:cNvGraphicFramePr>
            <a:graphicFrameLocks noChangeAspect="1"/>
          </p:cNvGraphicFramePr>
          <p:nvPr/>
        </p:nvGraphicFramePr>
        <p:xfrm>
          <a:off x="228598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" name="CS ChemDraw Drawing" r:id="rId33" imgW="171893" imgH="171643" progId="ChemDraw.Document.6.0">
                  <p:embed/>
                </p:oleObj>
              </mc:Choice>
              <mc:Fallback>
                <p:oleObj name="CS ChemDraw Drawing" r:id="rId33" imgW="17189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9"/>
          <p:cNvGraphicFramePr>
            <a:graphicFrameLocks noChangeAspect="1"/>
          </p:cNvGraphicFramePr>
          <p:nvPr/>
        </p:nvGraphicFramePr>
        <p:xfrm>
          <a:off x="664370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CS ChemDraw Drawing" r:id="rId34" imgW="171893" imgH="171643" progId="ChemDraw.Document.6.0">
                  <p:embed/>
                </p:oleObj>
              </mc:Choice>
              <mc:Fallback>
                <p:oleObj name="CS ChemDraw Drawing" r:id="rId34" imgW="17189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6" name="Object 30"/>
          <p:cNvGraphicFramePr>
            <a:graphicFrameLocks noChangeAspect="1"/>
          </p:cNvGraphicFramePr>
          <p:nvPr/>
        </p:nvGraphicFramePr>
        <p:xfrm>
          <a:off x="264317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6" name="CS ChemDraw Drawing" r:id="rId35" imgW="171893" imgH="171643" progId="ChemDraw.Document.6.0">
                  <p:embed/>
                </p:oleObj>
              </mc:Choice>
              <mc:Fallback>
                <p:oleObj name="CS ChemDraw Drawing" r:id="rId35" imgW="17189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7" name="Object 31"/>
          <p:cNvGraphicFramePr>
            <a:graphicFrameLocks noChangeAspect="1"/>
          </p:cNvGraphicFramePr>
          <p:nvPr/>
        </p:nvGraphicFramePr>
        <p:xfrm>
          <a:off x="792958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7" name="CS ChemDraw Drawing" r:id="rId36" imgW="171893" imgH="171643" progId="ChemDraw.Document.6.0">
                  <p:embed/>
                </p:oleObj>
              </mc:Choice>
              <mc:Fallback>
                <p:oleObj name="CS ChemDraw Drawing" r:id="rId36" imgW="17189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P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9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3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4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5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7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/>
        </p:nvGraphicFramePr>
        <p:xfrm>
          <a:off x="164304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9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5"/>
          <p:cNvGraphicFramePr>
            <a:graphicFrameLocks noChangeAspect="1"/>
          </p:cNvGraphicFramePr>
          <p:nvPr/>
        </p:nvGraphicFramePr>
        <p:xfrm>
          <a:off x="5043492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0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3492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1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1"/>
          <p:cNvGraphicFramePr>
            <a:graphicFrameLocks noChangeAspect="1"/>
          </p:cNvGraphicFramePr>
          <p:nvPr/>
        </p:nvGraphicFramePr>
        <p:xfrm>
          <a:off x="185735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2" name="CS ChemDraw Drawing" r:id="rId31" imgW="171893" imgH="171643" progId="ChemDraw.Document.6.0">
                  <p:embed/>
                </p:oleObj>
              </mc:Choice>
              <mc:Fallback>
                <p:oleObj name="CS ChemDraw Drawing" r:id="rId31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2"/>
          <p:cNvGraphicFramePr>
            <a:graphicFrameLocks noChangeAspect="1"/>
          </p:cNvGraphicFramePr>
          <p:nvPr/>
        </p:nvGraphicFramePr>
        <p:xfrm>
          <a:off x="7286644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" name="CS ChemDraw Drawing" r:id="rId32" imgW="171893" imgH="171643" progId="ChemDraw.Document.6.0">
                  <p:embed/>
                </p:oleObj>
              </mc:Choice>
              <mc:Fallback>
                <p:oleObj name="CS ChemDraw Drawing" r:id="rId32" imgW="17189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8"/>
          <p:cNvGraphicFramePr>
            <a:graphicFrameLocks noChangeAspect="1"/>
          </p:cNvGraphicFramePr>
          <p:nvPr/>
        </p:nvGraphicFramePr>
        <p:xfrm>
          <a:off x="228598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4" name="CS ChemDraw Drawing" r:id="rId33" imgW="171893" imgH="171643" progId="ChemDraw.Document.6.0">
                  <p:embed/>
                </p:oleObj>
              </mc:Choice>
              <mc:Fallback>
                <p:oleObj name="CS ChemDraw Drawing" r:id="rId33" imgW="17189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9"/>
          <p:cNvGraphicFramePr>
            <a:graphicFrameLocks noChangeAspect="1"/>
          </p:cNvGraphicFramePr>
          <p:nvPr/>
        </p:nvGraphicFramePr>
        <p:xfrm>
          <a:off x="664370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5" name="CS ChemDraw Drawing" r:id="rId34" imgW="171893" imgH="171643" progId="ChemDraw.Document.6.0">
                  <p:embed/>
                </p:oleObj>
              </mc:Choice>
              <mc:Fallback>
                <p:oleObj name="CS ChemDraw Drawing" r:id="rId34" imgW="17189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0"/>
          <p:cNvGraphicFramePr>
            <a:graphicFrameLocks noChangeAspect="1"/>
          </p:cNvGraphicFramePr>
          <p:nvPr/>
        </p:nvGraphicFramePr>
        <p:xfrm>
          <a:off x="264317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6" name="CS ChemDraw Drawing" r:id="rId35" imgW="171893" imgH="171643" progId="ChemDraw.Document.6.0">
                  <p:embed/>
                </p:oleObj>
              </mc:Choice>
              <mc:Fallback>
                <p:oleObj name="CS ChemDraw Drawing" r:id="rId35" imgW="17189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1"/>
          <p:cNvGraphicFramePr>
            <a:graphicFrameLocks noChangeAspect="1"/>
          </p:cNvGraphicFramePr>
          <p:nvPr/>
        </p:nvGraphicFramePr>
        <p:xfrm>
          <a:off x="792958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" name="CS ChemDraw Drawing" r:id="rId36" imgW="171893" imgH="171643" progId="ChemDraw.Document.6.0">
                  <p:embed/>
                </p:oleObj>
              </mc:Choice>
              <mc:Fallback>
                <p:oleObj name="CS ChemDraw Drawing" r:id="rId36" imgW="17189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2" name="Object 32"/>
          <p:cNvGraphicFramePr>
            <a:graphicFrameLocks noChangeAspect="1"/>
          </p:cNvGraphicFramePr>
          <p:nvPr/>
        </p:nvGraphicFramePr>
        <p:xfrm>
          <a:off x="307180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8" name="CS ChemDraw Drawing" r:id="rId37" imgW="171893" imgH="171643" progId="ChemDraw.Document.6.0">
                  <p:embed/>
                </p:oleObj>
              </mc:Choice>
              <mc:Fallback>
                <p:oleObj name="CS ChemDraw Drawing" r:id="rId37" imgW="17189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3" name="Object 33"/>
          <p:cNvGraphicFramePr>
            <a:graphicFrameLocks noChangeAspect="1"/>
          </p:cNvGraphicFramePr>
          <p:nvPr/>
        </p:nvGraphicFramePr>
        <p:xfrm>
          <a:off x="6786578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9" name="CS ChemDraw Drawing" r:id="rId38" imgW="171893" imgH="171643" progId="ChemDraw.Document.6.0">
                  <p:embed/>
                </p:oleObj>
              </mc:Choice>
              <mc:Fallback>
                <p:oleObj name="CS ChemDraw Drawing" r:id="rId38" imgW="17189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0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S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1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2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3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4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5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6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7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8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9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0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1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2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3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4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6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7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8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9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0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/>
        </p:nvGraphicFramePr>
        <p:xfrm>
          <a:off x="164304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1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5"/>
          <p:cNvGraphicFramePr>
            <a:graphicFrameLocks noChangeAspect="1"/>
          </p:cNvGraphicFramePr>
          <p:nvPr/>
        </p:nvGraphicFramePr>
        <p:xfrm>
          <a:off x="5257806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2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6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3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1"/>
          <p:cNvGraphicFramePr>
            <a:graphicFrameLocks noChangeAspect="1"/>
          </p:cNvGraphicFramePr>
          <p:nvPr/>
        </p:nvGraphicFramePr>
        <p:xfrm>
          <a:off x="185735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4" name="CS ChemDraw Drawing" r:id="rId31" imgW="171893" imgH="171643" progId="ChemDraw.Document.6.0">
                  <p:embed/>
                </p:oleObj>
              </mc:Choice>
              <mc:Fallback>
                <p:oleObj name="CS ChemDraw Drawing" r:id="rId31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2"/>
          <p:cNvGraphicFramePr>
            <a:graphicFrameLocks noChangeAspect="1"/>
          </p:cNvGraphicFramePr>
          <p:nvPr/>
        </p:nvGraphicFramePr>
        <p:xfrm>
          <a:off x="7286644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5" name="CS ChemDraw Drawing" r:id="rId32" imgW="171893" imgH="171643" progId="ChemDraw.Document.6.0">
                  <p:embed/>
                </p:oleObj>
              </mc:Choice>
              <mc:Fallback>
                <p:oleObj name="CS ChemDraw Drawing" r:id="rId32" imgW="17189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8"/>
          <p:cNvGraphicFramePr>
            <a:graphicFrameLocks noChangeAspect="1"/>
          </p:cNvGraphicFramePr>
          <p:nvPr/>
        </p:nvGraphicFramePr>
        <p:xfrm>
          <a:off x="228598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6" name="CS ChemDraw Drawing" r:id="rId33" imgW="171893" imgH="171643" progId="ChemDraw.Document.6.0">
                  <p:embed/>
                </p:oleObj>
              </mc:Choice>
              <mc:Fallback>
                <p:oleObj name="CS ChemDraw Drawing" r:id="rId33" imgW="17189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9"/>
          <p:cNvGraphicFramePr>
            <a:graphicFrameLocks noChangeAspect="1"/>
          </p:cNvGraphicFramePr>
          <p:nvPr/>
        </p:nvGraphicFramePr>
        <p:xfrm>
          <a:off x="664370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7" name="CS ChemDraw Drawing" r:id="rId34" imgW="171893" imgH="171643" progId="ChemDraw.Document.6.0">
                  <p:embed/>
                </p:oleObj>
              </mc:Choice>
              <mc:Fallback>
                <p:oleObj name="CS ChemDraw Drawing" r:id="rId34" imgW="17189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0"/>
          <p:cNvGraphicFramePr>
            <a:graphicFrameLocks noChangeAspect="1"/>
          </p:cNvGraphicFramePr>
          <p:nvPr/>
        </p:nvGraphicFramePr>
        <p:xfrm>
          <a:off x="264317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8" name="CS ChemDraw Drawing" r:id="rId35" imgW="171893" imgH="171643" progId="ChemDraw.Document.6.0">
                  <p:embed/>
                </p:oleObj>
              </mc:Choice>
              <mc:Fallback>
                <p:oleObj name="CS ChemDraw Drawing" r:id="rId35" imgW="17189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1"/>
          <p:cNvGraphicFramePr>
            <a:graphicFrameLocks noChangeAspect="1"/>
          </p:cNvGraphicFramePr>
          <p:nvPr/>
        </p:nvGraphicFramePr>
        <p:xfrm>
          <a:off x="792958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9" name="CS ChemDraw Drawing" r:id="rId36" imgW="171893" imgH="171643" progId="ChemDraw.Document.6.0">
                  <p:embed/>
                </p:oleObj>
              </mc:Choice>
              <mc:Fallback>
                <p:oleObj name="CS ChemDraw Drawing" r:id="rId36" imgW="17189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2"/>
          <p:cNvGraphicFramePr>
            <a:graphicFrameLocks noChangeAspect="1"/>
          </p:cNvGraphicFramePr>
          <p:nvPr/>
        </p:nvGraphicFramePr>
        <p:xfrm>
          <a:off x="307180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name="CS ChemDraw Drawing" r:id="rId37" imgW="171893" imgH="171643" progId="ChemDraw.Document.6.0">
                  <p:embed/>
                </p:oleObj>
              </mc:Choice>
              <mc:Fallback>
                <p:oleObj name="CS ChemDraw Drawing" r:id="rId37" imgW="17189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3"/>
          <p:cNvGraphicFramePr>
            <a:graphicFrameLocks noChangeAspect="1"/>
          </p:cNvGraphicFramePr>
          <p:nvPr/>
        </p:nvGraphicFramePr>
        <p:xfrm>
          <a:off x="6786578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1" name="CS ChemDraw Drawing" r:id="rId38" imgW="171893" imgH="171643" progId="ChemDraw.Document.6.0">
                  <p:embed/>
                </p:oleObj>
              </mc:Choice>
              <mc:Fallback>
                <p:oleObj name="CS ChemDraw Drawing" r:id="rId38" imgW="17189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50" name="Object 66"/>
          <p:cNvGraphicFramePr>
            <a:graphicFrameLocks noChangeAspect="1"/>
          </p:cNvGraphicFramePr>
          <p:nvPr/>
        </p:nvGraphicFramePr>
        <p:xfrm>
          <a:off x="2500298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2" name="CS ChemDraw Drawing" r:id="rId39" imgW="171893" imgH="171643" progId="ChemDraw.Document.6.0">
                  <p:embed/>
                </p:oleObj>
              </mc:Choice>
              <mc:Fallback>
                <p:oleObj name="CS ChemDraw Drawing" r:id="rId39" imgW="17189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51" name="Object 67"/>
          <p:cNvGraphicFramePr>
            <a:graphicFrameLocks noChangeAspect="1"/>
          </p:cNvGraphicFramePr>
          <p:nvPr/>
        </p:nvGraphicFramePr>
        <p:xfrm>
          <a:off x="6858016" y="278605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3" name="CS ChemDraw Drawing" r:id="rId40" imgW="171893" imgH="171643" progId="ChemDraw.Document.6.0">
                  <p:embed/>
                </p:oleObj>
              </mc:Choice>
              <mc:Fallback>
                <p:oleObj name="CS ChemDraw Drawing" r:id="rId40" imgW="17189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354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Cl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3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4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7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8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0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1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5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6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7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8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/>
        </p:nvGraphicFramePr>
        <p:xfrm>
          <a:off x="164304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9" name="CS ChemDraw Drawing" r:id="rId27" imgW="171893" imgH="171643" progId="ChemDraw.Document.6.0">
                  <p:embed/>
                </p:oleObj>
              </mc:Choice>
              <mc:Fallback>
                <p:oleObj name="CS ChemDraw Drawing" r:id="rId27" imgW="17189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5"/>
          <p:cNvGraphicFramePr>
            <a:graphicFrameLocks noChangeAspect="1"/>
          </p:cNvGraphicFramePr>
          <p:nvPr/>
        </p:nvGraphicFramePr>
        <p:xfrm>
          <a:off x="5472120" y="135729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0" name="CS ChemDraw Drawing" r:id="rId29" imgW="171893" imgH="171643" progId="ChemDraw.Document.6.0">
                  <p:embed/>
                </p:oleObj>
              </mc:Choice>
              <mc:Fallback>
                <p:oleObj name="CS ChemDraw Drawing" r:id="rId29" imgW="17189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20" y="135729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728664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1" name="CS ChemDraw Drawing" r:id="rId30" imgW="171893" imgH="171643" progId="ChemDraw.Document.6.0">
                  <p:embed/>
                </p:oleObj>
              </mc:Choice>
              <mc:Fallback>
                <p:oleObj name="CS ChemDraw Drawing" r:id="rId30" imgW="17189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1"/>
          <p:cNvGraphicFramePr>
            <a:graphicFrameLocks noChangeAspect="1"/>
          </p:cNvGraphicFramePr>
          <p:nvPr/>
        </p:nvGraphicFramePr>
        <p:xfrm>
          <a:off x="185735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2" name="CS ChemDraw Drawing" r:id="rId31" imgW="171893" imgH="171643" progId="ChemDraw.Document.6.0">
                  <p:embed/>
                </p:oleObj>
              </mc:Choice>
              <mc:Fallback>
                <p:oleObj name="CS ChemDraw Drawing" r:id="rId31" imgW="17189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2"/>
          <p:cNvGraphicFramePr>
            <a:graphicFrameLocks noChangeAspect="1"/>
          </p:cNvGraphicFramePr>
          <p:nvPr/>
        </p:nvGraphicFramePr>
        <p:xfrm>
          <a:off x="7286644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3" name="CS ChemDraw Drawing" r:id="rId32" imgW="171893" imgH="171643" progId="ChemDraw.Document.6.0">
                  <p:embed/>
                </p:oleObj>
              </mc:Choice>
              <mc:Fallback>
                <p:oleObj name="CS ChemDraw Drawing" r:id="rId32" imgW="17189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8"/>
          <p:cNvGraphicFramePr>
            <a:graphicFrameLocks noChangeAspect="1"/>
          </p:cNvGraphicFramePr>
          <p:nvPr/>
        </p:nvGraphicFramePr>
        <p:xfrm>
          <a:off x="228598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4" name="CS ChemDraw Drawing" r:id="rId33" imgW="171893" imgH="171643" progId="ChemDraw.Document.6.0">
                  <p:embed/>
                </p:oleObj>
              </mc:Choice>
              <mc:Fallback>
                <p:oleObj name="CS ChemDraw Drawing" r:id="rId33" imgW="17189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9"/>
          <p:cNvGraphicFramePr>
            <a:graphicFrameLocks noChangeAspect="1"/>
          </p:cNvGraphicFramePr>
          <p:nvPr/>
        </p:nvGraphicFramePr>
        <p:xfrm>
          <a:off x="664370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CS ChemDraw Drawing" r:id="rId34" imgW="171893" imgH="171643" progId="ChemDraw.Document.6.0">
                  <p:embed/>
                </p:oleObj>
              </mc:Choice>
              <mc:Fallback>
                <p:oleObj name="CS ChemDraw Drawing" r:id="rId34" imgW="17189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0"/>
          <p:cNvGraphicFramePr>
            <a:graphicFrameLocks noChangeAspect="1"/>
          </p:cNvGraphicFramePr>
          <p:nvPr/>
        </p:nvGraphicFramePr>
        <p:xfrm>
          <a:off x="264317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CS ChemDraw Drawing" r:id="rId35" imgW="171893" imgH="171643" progId="ChemDraw.Document.6.0">
                  <p:embed/>
                </p:oleObj>
              </mc:Choice>
              <mc:Fallback>
                <p:oleObj name="CS ChemDraw Drawing" r:id="rId35" imgW="17189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1"/>
          <p:cNvGraphicFramePr>
            <a:graphicFrameLocks noChangeAspect="1"/>
          </p:cNvGraphicFramePr>
          <p:nvPr/>
        </p:nvGraphicFramePr>
        <p:xfrm>
          <a:off x="792958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7" name="CS ChemDraw Drawing" r:id="rId36" imgW="171893" imgH="171643" progId="ChemDraw.Document.6.0">
                  <p:embed/>
                </p:oleObj>
              </mc:Choice>
              <mc:Fallback>
                <p:oleObj name="CS ChemDraw Drawing" r:id="rId36" imgW="17189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2"/>
          <p:cNvGraphicFramePr>
            <a:graphicFrameLocks noChangeAspect="1"/>
          </p:cNvGraphicFramePr>
          <p:nvPr/>
        </p:nvGraphicFramePr>
        <p:xfrm>
          <a:off x="307180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" name="CS ChemDraw Drawing" r:id="rId37" imgW="171893" imgH="171643" progId="ChemDraw.Document.6.0">
                  <p:embed/>
                </p:oleObj>
              </mc:Choice>
              <mc:Fallback>
                <p:oleObj name="CS ChemDraw Drawing" r:id="rId37" imgW="17189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3"/>
          <p:cNvGraphicFramePr>
            <a:graphicFrameLocks noChangeAspect="1"/>
          </p:cNvGraphicFramePr>
          <p:nvPr/>
        </p:nvGraphicFramePr>
        <p:xfrm>
          <a:off x="6786578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9" name="CS ChemDraw Drawing" r:id="rId38" imgW="171893" imgH="171643" progId="ChemDraw.Document.6.0">
                  <p:embed/>
                </p:oleObj>
              </mc:Choice>
              <mc:Fallback>
                <p:oleObj name="CS ChemDraw Drawing" r:id="rId38" imgW="17189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66"/>
          <p:cNvGraphicFramePr>
            <a:graphicFrameLocks noChangeAspect="1"/>
          </p:cNvGraphicFramePr>
          <p:nvPr/>
        </p:nvGraphicFramePr>
        <p:xfrm>
          <a:off x="2500298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0" name="CS ChemDraw Drawing" r:id="rId39" imgW="171893" imgH="171643" progId="ChemDraw.Document.6.0">
                  <p:embed/>
                </p:oleObj>
              </mc:Choice>
              <mc:Fallback>
                <p:oleObj name="CS ChemDraw Drawing" r:id="rId39" imgW="17189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67"/>
          <p:cNvGraphicFramePr>
            <a:graphicFrameLocks noChangeAspect="1"/>
          </p:cNvGraphicFramePr>
          <p:nvPr/>
        </p:nvGraphicFramePr>
        <p:xfrm>
          <a:off x="6858016" y="278605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1" name="CS ChemDraw Drawing" r:id="rId40" imgW="171893" imgH="171643" progId="ChemDraw.Document.6.0">
                  <p:embed/>
                </p:oleObj>
              </mc:Choice>
              <mc:Fallback>
                <p:oleObj name="CS ChemDraw Drawing" r:id="rId40" imgW="17189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4" name="Object 36"/>
          <p:cNvGraphicFramePr>
            <a:graphicFrameLocks noChangeAspect="1"/>
          </p:cNvGraphicFramePr>
          <p:nvPr/>
        </p:nvGraphicFramePr>
        <p:xfrm>
          <a:off x="2857488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2" name="CS ChemDraw Drawing" r:id="rId41" imgW="171893" imgH="171643" progId="ChemDraw.Document.6.0">
                  <p:embed/>
                </p:oleObj>
              </mc:Choice>
              <mc:Fallback>
                <p:oleObj name="CS ChemDraw Drawing" r:id="rId41" imgW="17189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5" name="Object 37"/>
          <p:cNvGraphicFramePr>
            <a:graphicFrameLocks noChangeAspect="1"/>
          </p:cNvGraphicFramePr>
          <p:nvPr/>
        </p:nvGraphicFramePr>
        <p:xfrm>
          <a:off x="7715272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3" name="CS ChemDraw Drawing" r:id="rId42" imgW="171893" imgH="171643" progId="ChemDraw.Document.6.0">
                  <p:embed/>
                </p:oleObj>
              </mc:Choice>
              <mc:Fallback>
                <p:oleObj name="CS ChemDraw Drawing" r:id="rId42" imgW="17189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Ar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5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6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7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9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0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1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2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3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4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5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6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7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8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9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0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1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2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3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847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4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5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6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7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8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9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0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1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8" name="Object 46"/>
          <p:cNvGraphicFramePr>
            <a:graphicFrameLocks noChangeAspect="1"/>
          </p:cNvGraphicFramePr>
          <p:nvPr/>
        </p:nvGraphicFramePr>
        <p:xfrm>
          <a:off x="5786446" y="135729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2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135729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9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3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0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4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1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5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2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6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3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7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4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8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5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9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6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0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2857488" y="571480"/>
            <a:ext cx="11416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19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K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7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8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9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円/楕円 50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2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0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1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2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4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5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6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7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8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9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0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1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2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3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4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5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円/楕円 67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9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6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7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8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9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0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1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2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3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4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5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6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7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8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9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0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1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32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2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33" name="Object 77"/>
          <p:cNvGraphicFramePr>
            <a:graphicFrameLocks noChangeAspect="1"/>
          </p:cNvGraphicFramePr>
          <p:nvPr/>
        </p:nvGraphicFramePr>
        <p:xfrm>
          <a:off x="1714480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3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円/楕円 87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9534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4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857488" y="571480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kumimoji="1" lang="en-US" altLang="ja-JP" sz="6000" b="1" dirty="0" smtClean="0">
                <a:latin typeface="Arial" pitchFamily="34" charset="0"/>
                <a:cs typeface="Arial" pitchFamily="34" charset="0"/>
              </a:rPr>
              <a:t>He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S ChemDraw Drawing" r:id="rId4" imgW="173243" imgH="171643" progId="ChemDraw.Document.6.0">
                  <p:embed/>
                </p:oleObj>
              </mc:Choice>
              <mc:Fallback>
                <p:oleObj name="CS ChemDraw Drawing" r:id="rId4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S ChemDraw Drawing" r:id="rId7" imgW="173243" imgH="171643" progId="ChemDraw.Document.6.0">
                  <p:embed/>
                </p:oleObj>
              </mc:Choice>
              <mc:Fallback>
                <p:oleObj name="CS ChemDraw Drawing" r:id="rId7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5786446" y="85723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85723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S ChemDraw Drawing" r:id="rId10" imgW="8099764" imgH="4954133" progId="ChemDraw.Document.6.0">
                  <p:embed/>
                </p:oleObj>
              </mc:Choice>
              <mc:Fallback>
                <p:oleObj name="CS ChemDraw Drawing" r:id="rId10" imgW="8099764" imgH="495413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2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テキスト ボックス 50"/>
          <p:cNvSpPr txBox="1"/>
          <p:nvPr/>
        </p:nvSpPr>
        <p:spPr>
          <a:xfrm>
            <a:off x="2857488" y="571480"/>
            <a:ext cx="1569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Ca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4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2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2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2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2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円/楕円 57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9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2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円/楕円 74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6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77"/>
          <p:cNvGraphicFramePr>
            <a:graphicFrameLocks noChangeAspect="1"/>
          </p:cNvGraphicFramePr>
          <p:nvPr/>
        </p:nvGraphicFramePr>
        <p:xfrm>
          <a:off x="211453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3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円/楕円 93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5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38" name="Object 82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39" name="Object 83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526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21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Sc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2328848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848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2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3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4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5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25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22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Ti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2543162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62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0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8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1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9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V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2757476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476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8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9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76" name="Object 48"/>
          <p:cNvGraphicFramePr>
            <a:graphicFrameLocks noChangeAspect="1"/>
          </p:cNvGraphicFramePr>
          <p:nvPr/>
        </p:nvGraphicFramePr>
        <p:xfrm>
          <a:off x="450056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0" name="CS ChemDraw Drawing" r:id="rId53" imgW="171893" imgH="171643" progId="ChemDraw.Document.6.0">
                  <p:embed/>
                </p:oleObj>
              </mc:Choice>
              <mc:Fallback>
                <p:oleObj name="CS ChemDraw Drawing" r:id="rId53" imgW="17189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77" name="Object 49"/>
          <p:cNvGraphicFramePr>
            <a:graphicFrameLocks noChangeAspect="1"/>
          </p:cNvGraphicFramePr>
          <p:nvPr/>
        </p:nvGraphicFramePr>
        <p:xfrm>
          <a:off x="6715140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1" name="CS ChemDraw Drawing" r:id="rId54" imgW="171893" imgH="171643" progId="ChemDraw.Document.6.0">
                  <p:embed/>
                </p:oleObj>
              </mc:Choice>
              <mc:Fallback>
                <p:oleObj name="CS ChemDraw Drawing" r:id="rId54" imgW="17189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Cr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2971790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790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500958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525780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8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9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8"/>
          <p:cNvGraphicFramePr>
            <a:graphicFrameLocks noChangeAspect="1"/>
          </p:cNvGraphicFramePr>
          <p:nvPr/>
        </p:nvGraphicFramePr>
        <p:xfrm>
          <a:off x="450056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0" name="CS ChemDraw Drawing" r:id="rId53" imgW="171893" imgH="171643" progId="ChemDraw.Document.6.0">
                  <p:embed/>
                </p:oleObj>
              </mc:Choice>
              <mc:Fallback>
                <p:oleObj name="CS ChemDraw Drawing" r:id="rId53" imgW="17189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9"/>
          <p:cNvGraphicFramePr>
            <a:graphicFrameLocks noChangeAspect="1"/>
          </p:cNvGraphicFramePr>
          <p:nvPr/>
        </p:nvGraphicFramePr>
        <p:xfrm>
          <a:off x="6715140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1" name="CS ChemDraw Drawing" r:id="rId54" imgW="171893" imgH="171643" progId="ChemDraw.Document.6.0">
                  <p:embed/>
                </p:oleObj>
              </mc:Choice>
              <mc:Fallback>
                <p:oleObj name="CS ChemDraw Drawing" r:id="rId54" imgW="17189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02" name="Object 50"/>
          <p:cNvGraphicFramePr>
            <a:graphicFrameLocks noChangeAspect="1"/>
          </p:cNvGraphicFramePr>
          <p:nvPr/>
        </p:nvGraphicFramePr>
        <p:xfrm>
          <a:off x="490061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2" name="CS ChemDraw Drawing" r:id="rId55" imgW="171893" imgH="171643" progId="ChemDraw.Document.6.0">
                  <p:embed/>
                </p:oleObj>
              </mc:Choice>
              <mc:Fallback>
                <p:oleObj name="CS ChemDraw Drawing" r:id="rId55" imgW="17189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03" name="Object 51"/>
          <p:cNvGraphicFramePr>
            <a:graphicFrameLocks noChangeAspect="1"/>
          </p:cNvGraphicFramePr>
          <p:nvPr/>
        </p:nvGraphicFramePr>
        <p:xfrm>
          <a:off x="7072330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3" name="CS ChemDraw Drawing" r:id="rId56" imgW="171893" imgH="171643" progId="ChemDraw.Document.6.0">
                  <p:embed/>
                </p:oleObj>
              </mc:Choice>
              <mc:Fallback>
                <p:oleObj name="CS ChemDraw Drawing" r:id="rId56" imgW="17189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テキスト ボックス 57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143504" y="321468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半閉殻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696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Mn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318610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0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8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9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8"/>
          <p:cNvGraphicFramePr>
            <a:graphicFrameLocks noChangeAspect="1"/>
          </p:cNvGraphicFramePr>
          <p:nvPr/>
        </p:nvGraphicFramePr>
        <p:xfrm>
          <a:off x="450056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0" name="CS ChemDraw Drawing" r:id="rId53" imgW="171893" imgH="171643" progId="ChemDraw.Document.6.0">
                  <p:embed/>
                </p:oleObj>
              </mc:Choice>
              <mc:Fallback>
                <p:oleObj name="CS ChemDraw Drawing" r:id="rId53" imgW="17189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9"/>
          <p:cNvGraphicFramePr>
            <a:graphicFrameLocks noChangeAspect="1"/>
          </p:cNvGraphicFramePr>
          <p:nvPr/>
        </p:nvGraphicFramePr>
        <p:xfrm>
          <a:off x="6715140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" name="CS ChemDraw Drawing" r:id="rId54" imgW="171893" imgH="171643" progId="ChemDraw.Document.6.0">
                  <p:embed/>
                </p:oleObj>
              </mc:Choice>
              <mc:Fallback>
                <p:oleObj name="CS ChemDraw Drawing" r:id="rId54" imgW="17189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0"/>
          <p:cNvGraphicFramePr>
            <a:graphicFrameLocks noChangeAspect="1"/>
          </p:cNvGraphicFramePr>
          <p:nvPr/>
        </p:nvGraphicFramePr>
        <p:xfrm>
          <a:off x="490061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" name="CS ChemDraw Drawing" r:id="rId55" imgW="171893" imgH="171643" progId="ChemDraw.Document.6.0">
                  <p:embed/>
                </p:oleObj>
              </mc:Choice>
              <mc:Fallback>
                <p:oleObj name="CS ChemDraw Drawing" r:id="rId55" imgW="17189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1"/>
          <p:cNvGraphicFramePr>
            <a:graphicFrameLocks noChangeAspect="1"/>
          </p:cNvGraphicFramePr>
          <p:nvPr/>
        </p:nvGraphicFramePr>
        <p:xfrm>
          <a:off x="7072330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" name="CS ChemDraw Drawing" r:id="rId56" imgW="171893" imgH="171643" progId="ChemDraw.Document.6.0">
                  <p:embed/>
                </p:oleObj>
              </mc:Choice>
              <mc:Fallback>
                <p:oleObj name="CS ChemDraw Drawing" r:id="rId56" imgW="17189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28" name="Object 52"/>
          <p:cNvGraphicFramePr>
            <a:graphicFrameLocks noChangeAspect="1"/>
          </p:cNvGraphicFramePr>
          <p:nvPr/>
        </p:nvGraphicFramePr>
        <p:xfrm>
          <a:off x="5286380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" name="CS ChemDraw Drawing" r:id="rId57" imgW="171893" imgH="171643" progId="ChemDraw.Document.6.0">
                  <p:embed/>
                </p:oleObj>
              </mc:Choice>
              <mc:Fallback>
                <p:oleObj name="CS ChemDraw Drawing" r:id="rId57" imgW="17189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29" name="Object 53"/>
          <p:cNvGraphicFramePr>
            <a:graphicFrameLocks noChangeAspect="1"/>
          </p:cNvGraphicFramePr>
          <p:nvPr/>
        </p:nvGraphicFramePr>
        <p:xfrm>
          <a:off x="7500958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5" name="CS ChemDraw Drawing" r:id="rId58" imgW="171893" imgH="171643" progId="ChemDraw.Document.6.0">
                  <p:embed/>
                </p:oleObj>
              </mc:Choice>
              <mc:Fallback>
                <p:oleObj name="CS ChemDraw Drawing" r:id="rId58" imgW="17189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483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26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Fe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3543294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294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8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9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8"/>
          <p:cNvGraphicFramePr>
            <a:graphicFrameLocks noChangeAspect="1"/>
          </p:cNvGraphicFramePr>
          <p:nvPr/>
        </p:nvGraphicFramePr>
        <p:xfrm>
          <a:off x="450056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" name="CS ChemDraw Drawing" r:id="rId53" imgW="171893" imgH="171643" progId="ChemDraw.Document.6.0">
                  <p:embed/>
                </p:oleObj>
              </mc:Choice>
              <mc:Fallback>
                <p:oleObj name="CS ChemDraw Drawing" r:id="rId53" imgW="17189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9"/>
          <p:cNvGraphicFramePr>
            <a:graphicFrameLocks noChangeAspect="1"/>
          </p:cNvGraphicFramePr>
          <p:nvPr/>
        </p:nvGraphicFramePr>
        <p:xfrm>
          <a:off x="6715140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" name="CS ChemDraw Drawing" r:id="rId54" imgW="171893" imgH="171643" progId="ChemDraw.Document.6.0">
                  <p:embed/>
                </p:oleObj>
              </mc:Choice>
              <mc:Fallback>
                <p:oleObj name="CS ChemDraw Drawing" r:id="rId54" imgW="17189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0"/>
          <p:cNvGraphicFramePr>
            <a:graphicFrameLocks noChangeAspect="1"/>
          </p:cNvGraphicFramePr>
          <p:nvPr/>
        </p:nvGraphicFramePr>
        <p:xfrm>
          <a:off x="490061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2" name="CS ChemDraw Drawing" r:id="rId55" imgW="171893" imgH="171643" progId="ChemDraw.Document.6.0">
                  <p:embed/>
                </p:oleObj>
              </mc:Choice>
              <mc:Fallback>
                <p:oleObj name="CS ChemDraw Drawing" r:id="rId55" imgW="17189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1"/>
          <p:cNvGraphicFramePr>
            <a:graphicFrameLocks noChangeAspect="1"/>
          </p:cNvGraphicFramePr>
          <p:nvPr/>
        </p:nvGraphicFramePr>
        <p:xfrm>
          <a:off x="7072330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3" name="CS ChemDraw Drawing" r:id="rId56" imgW="171893" imgH="171643" progId="ChemDraw.Document.6.0">
                  <p:embed/>
                </p:oleObj>
              </mc:Choice>
              <mc:Fallback>
                <p:oleObj name="CS ChemDraw Drawing" r:id="rId56" imgW="17189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2"/>
          <p:cNvGraphicFramePr>
            <a:graphicFrameLocks noChangeAspect="1"/>
          </p:cNvGraphicFramePr>
          <p:nvPr/>
        </p:nvGraphicFramePr>
        <p:xfrm>
          <a:off x="5286380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4" name="CS ChemDraw Drawing" r:id="rId57" imgW="171893" imgH="171643" progId="ChemDraw.Document.6.0">
                  <p:embed/>
                </p:oleObj>
              </mc:Choice>
              <mc:Fallback>
                <p:oleObj name="CS ChemDraw Drawing" r:id="rId57" imgW="17189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3"/>
          <p:cNvGraphicFramePr>
            <a:graphicFrameLocks noChangeAspect="1"/>
          </p:cNvGraphicFramePr>
          <p:nvPr/>
        </p:nvGraphicFramePr>
        <p:xfrm>
          <a:off x="7500958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5" name="CS ChemDraw Drawing" r:id="rId58" imgW="171893" imgH="171643" progId="ChemDraw.Document.6.0">
                  <p:embed/>
                </p:oleObj>
              </mc:Choice>
              <mc:Fallback>
                <p:oleObj name="CS ChemDraw Drawing" r:id="rId58" imgW="17189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54" name="Object 54"/>
          <p:cNvGraphicFramePr>
            <a:graphicFrameLocks noChangeAspect="1"/>
          </p:cNvGraphicFramePr>
          <p:nvPr/>
        </p:nvGraphicFramePr>
        <p:xfrm>
          <a:off x="3929058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6" name="CS ChemDraw Drawing" r:id="rId59" imgW="171893" imgH="171643" progId="ChemDraw.Document.6.0">
                  <p:embed/>
                </p:oleObj>
              </mc:Choice>
              <mc:Fallback>
                <p:oleObj name="CS ChemDraw Drawing" r:id="rId59" imgW="17189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55" name="Object 55"/>
          <p:cNvGraphicFramePr>
            <a:graphicFrameLocks noChangeAspect="1"/>
          </p:cNvGraphicFramePr>
          <p:nvPr/>
        </p:nvGraphicFramePr>
        <p:xfrm>
          <a:off x="7858148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7" name="CS ChemDraw Drawing" r:id="rId60" imgW="171893" imgH="171643" progId="ChemDraw.Document.6.0">
                  <p:embed/>
                </p:oleObj>
              </mc:Choice>
              <mc:Fallback>
                <p:oleObj name="CS ChemDraw Drawing" r:id="rId60" imgW="17189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27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Co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3757608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4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5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6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7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8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9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8"/>
          <p:cNvGraphicFramePr>
            <a:graphicFrameLocks noChangeAspect="1"/>
          </p:cNvGraphicFramePr>
          <p:nvPr/>
        </p:nvGraphicFramePr>
        <p:xfrm>
          <a:off x="450056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0" name="CS ChemDraw Drawing" r:id="rId53" imgW="171893" imgH="171643" progId="ChemDraw.Document.6.0">
                  <p:embed/>
                </p:oleObj>
              </mc:Choice>
              <mc:Fallback>
                <p:oleObj name="CS ChemDraw Drawing" r:id="rId53" imgW="17189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9"/>
          <p:cNvGraphicFramePr>
            <a:graphicFrameLocks noChangeAspect="1"/>
          </p:cNvGraphicFramePr>
          <p:nvPr/>
        </p:nvGraphicFramePr>
        <p:xfrm>
          <a:off x="6715140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1" name="CS ChemDraw Drawing" r:id="rId54" imgW="171893" imgH="171643" progId="ChemDraw.Document.6.0">
                  <p:embed/>
                </p:oleObj>
              </mc:Choice>
              <mc:Fallback>
                <p:oleObj name="CS ChemDraw Drawing" r:id="rId54" imgW="17189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0"/>
          <p:cNvGraphicFramePr>
            <a:graphicFrameLocks noChangeAspect="1"/>
          </p:cNvGraphicFramePr>
          <p:nvPr/>
        </p:nvGraphicFramePr>
        <p:xfrm>
          <a:off x="490061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2" name="CS ChemDraw Drawing" r:id="rId55" imgW="171893" imgH="171643" progId="ChemDraw.Document.6.0">
                  <p:embed/>
                </p:oleObj>
              </mc:Choice>
              <mc:Fallback>
                <p:oleObj name="CS ChemDraw Drawing" r:id="rId55" imgW="17189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1"/>
          <p:cNvGraphicFramePr>
            <a:graphicFrameLocks noChangeAspect="1"/>
          </p:cNvGraphicFramePr>
          <p:nvPr/>
        </p:nvGraphicFramePr>
        <p:xfrm>
          <a:off x="7072330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3" name="CS ChemDraw Drawing" r:id="rId56" imgW="171893" imgH="171643" progId="ChemDraw.Document.6.0">
                  <p:embed/>
                </p:oleObj>
              </mc:Choice>
              <mc:Fallback>
                <p:oleObj name="CS ChemDraw Drawing" r:id="rId56" imgW="17189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2"/>
          <p:cNvGraphicFramePr>
            <a:graphicFrameLocks noChangeAspect="1"/>
          </p:cNvGraphicFramePr>
          <p:nvPr/>
        </p:nvGraphicFramePr>
        <p:xfrm>
          <a:off x="5286380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4" name="CS ChemDraw Drawing" r:id="rId57" imgW="171893" imgH="171643" progId="ChemDraw.Document.6.0">
                  <p:embed/>
                </p:oleObj>
              </mc:Choice>
              <mc:Fallback>
                <p:oleObj name="CS ChemDraw Drawing" r:id="rId57" imgW="17189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3"/>
          <p:cNvGraphicFramePr>
            <a:graphicFrameLocks noChangeAspect="1"/>
          </p:cNvGraphicFramePr>
          <p:nvPr/>
        </p:nvGraphicFramePr>
        <p:xfrm>
          <a:off x="7500958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5" name="CS ChemDraw Drawing" r:id="rId58" imgW="171893" imgH="171643" progId="ChemDraw.Document.6.0">
                  <p:embed/>
                </p:oleObj>
              </mc:Choice>
              <mc:Fallback>
                <p:oleObj name="CS ChemDraw Drawing" r:id="rId58" imgW="17189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4"/>
          <p:cNvGraphicFramePr>
            <a:graphicFrameLocks noChangeAspect="1"/>
          </p:cNvGraphicFramePr>
          <p:nvPr/>
        </p:nvGraphicFramePr>
        <p:xfrm>
          <a:off x="3929058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6" name="CS ChemDraw Drawing" r:id="rId59" imgW="171893" imgH="171643" progId="ChemDraw.Document.6.0">
                  <p:embed/>
                </p:oleObj>
              </mc:Choice>
              <mc:Fallback>
                <p:oleObj name="CS ChemDraw Drawing" r:id="rId59" imgW="17189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5"/>
          <p:cNvGraphicFramePr>
            <a:graphicFrameLocks noChangeAspect="1"/>
          </p:cNvGraphicFramePr>
          <p:nvPr/>
        </p:nvGraphicFramePr>
        <p:xfrm>
          <a:off x="7858148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7" name="CS ChemDraw Drawing" r:id="rId60" imgW="171893" imgH="171643" progId="ChemDraw.Document.6.0">
                  <p:embed/>
                </p:oleObj>
              </mc:Choice>
              <mc:Fallback>
                <p:oleObj name="CS ChemDraw Drawing" r:id="rId60" imgW="17189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80" name="Object 56"/>
          <p:cNvGraphicFramePr>
            <a:graphicFrameLocks noChangeAspect="1"/>
          </p:cNvGraphicFramePr>
          <p:nvPr/>
        </p:nvGraphicFramePr>
        <p:xfrm>
          <a:off x="432911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" name="CS ChemDraw Drawing" r:id="rId61" imgW="171893" imgH="171643" progId="ChemDraw.Document.6.0">
                  <p:embed/>
                </p:oleObj>
              </mc:Choice>
              <mc:Fallback>
                <p:oleObj name="CS ChemDraw Drawing" r:id="rId61" imgW="17189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11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81" name="Object 57"/>
          <p:cNvGraphicFramePr>
            <a:graphicFrameLocks noChangeAspect="1"/>
          </p:cNvGraphicFramePr>
          <p:nvPr/>
        </p:nvGraphicFramePr>
        <p:xfrm>
          <a:off x="7901012" y="207167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9" name="CS ChemDraw Drawing" r:id="rId62" imgW="171893" imgH="171643" progId="ChemDraw.Document.6.0">
                  <p:embed/>
                </p:oleObj>
              </mc:Choice>
              <mc:Fallback>
                <p:oleObj name="CS ChemDraw Drawing" r:id="rId62" imgW="17189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1012" y="207167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5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354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28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Ni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6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7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8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9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0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1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2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3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5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6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7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8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9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0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1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2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3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4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5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6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7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8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9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0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1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2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6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7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858016" y="178592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8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78592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9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1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2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7"/>
          <p:cNvGraphicFramePr>
            <a:graphicFrameLocks noChangeAspect="1"/>
          </p:cNvGraphicFramePr>
          <p:nvPr/>
        </p:nvGraphicFramePr>
        <p:xfrm>
          <a:off x="3971922" y="16430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3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922" y="16430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5" name="CS ChemDraw Drawing" r:id="rId47" imgW="171893" imgH="171643" progId="ChemDraw.Document.6.0">
                  <p:embed/>
                </p:oleObj>
              </mc:Choice>
              <mc:Fallback>
                <p:oleObj name="CS ChemDraw Drawing" r:id="rId47" imgW="17189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3"/>
          <p:cNvGraphicFramePr>
            <a:graphicFrameLocks noChangeAspect="1"/>
          </p:cNvGraphicFramePr>
          <p:nvPr/>
        </p:nvGraphicFramePr>
        <p:xfrm>
          <a:off x="182878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6" name="CS ChemDraw Drawing" r:id="rId48" imgW="171893" imgH="171643" progId="ChemDraw.Document.6.0">
                  <p:embed/>
                </p:oleObj>
              </mc:Choice>
              <mc:Fallback>
                <p:oleObj name="CS ChemDraw Drawing" r:id="rId48" imgW="17189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/>
        </p:nvGraphicFramePr>
        <p:xfrm>
          <a:off x="3714744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7" name="CS ChemDraw Drawing" r:id="rId49" imgW="171893" imgH="171643" progId="ChemDraw.Document.6.0">
                  <p:embed/>
                </p:oleObj>
              </mc:Choice>
              <mc:Fallback>
                <p:oleObj name="CS ChemDraw Drawing" r:id="rId49" imgW="17189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5"/>
          <p:cNvGraphicFramePr>
            <a:graphicFrameLocks noChangeAspect="1"/>
          </p:cNvGraphicFramePr>
          <p:nvPr/>
        </p:nvGraphicFramePr>
        <p:xfrm>
          <a:off x="70723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8" name="CS ChemDraw Drawing" r:id="rId50" imgW="171893" imgH="171643" progId="ChemDraw.Document.6.0">
                  <p:embed/>
                </p:oleObj>
              </mc:Choice>
              <mc:Fallback>
                <p:oleObj name="CS ChemDraw Drawing" r:id="rId50" imgW="17189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6"/>
          <p:cNvGraphicFramePr>
            <a:graphicFrameLocks noChangeAspect="1"/>
          </p:cNvGraphicFramePr>
          <p:nvPr/>
        </p:nvGraphicFramePr>
        <p:xfrm>
          <a:off x="414337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9" name="CS ChemDraw Drawing" r:id="rId51" imgW="171893" imgH="171643" progId="ChemDraw.Document.6.0">
                  <p:embed/>
                </p:oleObj>
              </mc:Choice>
              <mc:Fallback>
                <p:oleObj name="CS ChemDraw Drawing" r:id="rId51" imgW="17189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7"/>
          <p:cNvGraphicFramePr>
            <a:graphicFrameLocks noChangeAspect="1"/>
          </p:cNvGraphicFramePr>
          <p:nvPr/>
        </p:nvGraphicFramePr>
        <p:xfrm>
          <a:off x="6715140" y="200024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0" name="CS ChemDraw Drawing" r:id="rId52" imgW="171893" imgH="171643" progId="ChemDraw.Document.6.0">
                  <p:embed/>
                </p:oleObj>
              </mc:Choice>
              <mc:Fallback>
                <p:oleObj name="CS ChemDraw Drawing" r:id="rId52" imgW="17189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00024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8"/>
          <p:cNvGraphicFramePr>
            <a:graphicFrameLocks noChangeAspect="1"/>
          </p:cNvGraphicFramePr>
          <p:nvPr/>
        </p:nvGraphicFramePr>
        <p:xfrm>
          <a:off x="450056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1" name="CS ChemDraw Drawing" r:id="rId53" imgW="171893" imgH="171643" progId="ChemDraw.Document.6.0">
                  <p:embed/>
                </p:oleObj>
              </mc:Choice>
              <mc:Fallback>
                <p:oleObj name="CS ChemDraw Drawing" r:id="rId53" imgW="17189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9"/>
          <p:cNvGraphicFramePr>
            <a:graphicFrameLocks noChangeAspect="1"/>
          </p:cNvGraphicFramePr>
          <p:nvPr/>
        </p:nvGraphicFramePr>
        <p:xfrm>
          <a:off x="6715140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2" name="CS ChemDraw Drawing" r:id="rId54" imgW="171893" imgH="171643" progId="ChemDraw.Document.6.0">
                  <p:embed/>
                </p:oleObj>
              </mc:Choice>
              <mc:Fallback>
                <p:oleObj name="CS ChemDraw Drawing" r:id="rId54" imgW="17189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0"/>
          <p:cNvGraphicFramePr>
            <a:graphicFrameLocks noChangeAspect="1"/>
          </p:cNvGraphicFramePr>
          <p:nvPr/>
        </p:nvGraphicFramePr>
        <p:xfrm>
          <a:off x="490061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3" name="CS ChemDraw Drawing" r:id="rId55" imgW="171893" imgH="171643" progId="ChemDraw.Document.6.0">
                  <p:embed/>
                </p:oleObj>
              </mc:Choice>
              <mc:Fallback>
                <p:oleObj name="CS ChemDraw Drawing" r:id="rId55" imgW="17189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1"/>
          <p:cNvGraphicFramePr>
            <a:graphicFrameLocks noChangeAspect="1"/>
          </p:cNvGraphicFramePr>
          <p:nvPr/>
        </p:nvGraphicFramePr>
        <p:xfrm>
          <a:off x="7072330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4" name="CS ChemDraw Drawing" r:id="rId56" imgW="171893" imgH="171643" progId="ChemDraw.Document.6.0">
                  <p:embed/>
                </p:oleObj>
              </mc:Choice>
              <mc:Fallback>
                <p:oleObj name="CS ChemDraw Drawing" r:id="rId56" imgW="17189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2"/>
          <p:cNvGraphicFramePr>
            <a:graphicFrameLocks noChangeAspect="1"/>
          </p:cNvGraphicFramePr>
          <p:nvPr/>
        </p:nvGraphicFramePr>
        <p:xfrm>
          <a:off x="5286380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5" name="CS ChemDraw Drawing" r:id="rId57" imgW="171893" imgH="171643" progId="ChemDraw.Document.6.0">
                  <p:embed/>
                </p:oleObj>
              </mc:Choice>
              <mc:Fallback>
                <p:oleObj name="CS ChemDraw Drawing" r:id="rId57" imgW="17189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3"/>
          <p:cNvGraphicFramePr>
            <a:graphicFrameLocks noChangeAspect="1"/>
          </p:cNvGraphicFramePr>
          <p:nvPr/>
        </p:nvGraphicFramePr>
        <p:xfrm>
          <a:off x="7500958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6" name="CS ChemDraw Drawing" r:id="rId58" imgW="171893" imgH="171643" progId="ChemDraw.Document.6.0">
                  <p:embed/>
                </p:oleObj>
              </mc:Choice>
              <mc:Fallback>
                <p:oleObj name="CS ChemDraw Drawing" r:id="rId58" imgW="17189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4"/>
          <p:cNvGraphicFramePr>
            <a:graphicFrameLocks noChangeAspect="1"/>
          </p:cNvGraphicFramePr>
          <p:nvPr/>
        </p:nvGraphicFramePr>
        <p:xfrm>
          <a:off x="3929058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7" name="CS ChemDraw Drawing" r:id="rId59" imgW="171893" imgH="171643" progId="ChemDraw.Document.6.0">
                  <p:embed/>
                </p:oleObj>
              </mc:Choice>
              <mc:Fallback>
                <p:oleObj name="CS ChemDraw Drawing" r:id="rId59" imgW="17189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5"/>
          <p:cNvGraphicFramePr>
            <a:graphicFrameLocks noChangeAspect="1"/>
          </p:cNvGraphicFramePr>
          <p:nvPr/>
        </p:nvGraphicFramePr>
        <p:xfrm>
          <a:off x="7858148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8" name="CS ChemDraw Drawing" r:id="rId60" imgW="171893" imgH="171643" progId="ChemDraw.Document.6.0">
                  <p:embed/>
                </p:oleObj>
              </mc:Choice>
              <mc:Fallback>
                <p:oleObj name="CS ChemDraw Drawing" r:id="rId60" imgW="17189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6"/>
          <p:cNvGraphicFramePr>
            <a:graphicFrameLocks noChangeAspect="1"/>
          </p:cNvGraphicFramePr>
          <p:nvPr/>
        </p:nvGraphicFramePr>
        <p:xfrm>
          <a:off x="4329112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9" name="CS ChemDraw Drawing" r:id="rId61" imgW="171893" imgH="171643" progId="ChemDraw.Document.6.0">
                  <p:embed/>
                </p:oleObj>
              </mc:Choice>
              <mc:Fallback>
                <p:oleObj name="CS ChemDraw Drawing" r:id="rId61" imgW="17189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112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57"/>
          <p:cNvGraphicFramePr>
            <a:graphicFrameLocks noChangeAspect="1"/>
          </p:cNvGraphicFramePr>
          <p:nvPr/>
        </p:nvGraphicFramePr>
        <p:xfrm>
          <a:off x="7901012" y="207167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0" name="CS ChemDraw Drawing" r:id="rId62" imgW="171893" imgH="171643" progId="ChemDraw.Document.6.0">
                  <p:embed/>
                </p:oleObj>
              </mc:Choice>
              <mc:Fallback>
                <p:oleObj name="CS ChemDraw Drawing" r:id="rId62" imgW="17189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1012" y="207167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06" name="Object 58"/>
          <p:cNvGraphicFramePr>
            <a:graphicFrameLocks noChangeAspect="1"/>
          </p:cNvGraphicFramePr>
          <p:nvPr/>
        </p:nvGraphicFramePr>
        <p:xfrm>
          <a:off x="4714876" y="397193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1" name="CS ChemDraw Drawing" r:id="rId63" imgW="171893" imgH="171643" progId="ChemDraw.Document.6.0">
                  <p:embed/>
                </p:oleObj>
              </mc:Choice>
              <mc:Fallback>
                <p:oleObj name="CS ChemDraw Drawing" r:id="rId63" imgW="17189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397193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08" name="Object 60"/>
          <p:cNvGraphicFramePr>
            <a:graphicFrameLocks noChangeAspect="1"/>
          </p:cNvGraphicFramePr>
          <p:nvPr/>
        </p:nvGraphicFramePr>
        <p:xfrm>
          <a:off x="7572396" y="171448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2" name="CS ChemDraw Drawing" r:id="rId64" imgW="171893" imgH="171643" progId="ChemDraw.Document.6.0">
                  <p:embed/>
                </p:oleObj>
              </mc:Choice>
              <mc:Fallback>
                <p:oleObj name="CS ChemDraw Drawing" r:id="rId64" imgW="17189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171448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29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Cu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3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3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4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5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6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7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8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39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0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1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2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3" name="Object 71"/>
          <p:cNvGraphicFramePr>
            <a:graphicFrameLocks noChangeAspect="1"/>
          </p:cNvGraphicFramePr>
          <p:nvPr/>
        </p:nvGraphicFramePr>
        <p:xfrm>
          <a:off x="4143372" y="168591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168591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4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5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6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7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8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9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50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51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52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53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テキスト ボックス 67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76056" y="30689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閉殻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2857488" y="571480"/>
            <a:ext cx="1067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kumimoji="1" lang="en-US" altLang="ja-JP" sz="6000" b="1" dirty="0" smtClean="0">
                <a:latin typeface="Arial" pitchFamily="34" charset="0"/>
                <a:cs typeface="Arial" pitchFamily="34" charset="0"/>
              </a:rPr>
              <a:t>Li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1" name="Object 29"/>
          <p:cNvGraphicFramePr>
            <a:graphicFrameLocks noChangeAspect="1"/>
          </p:cNvGraphicFramePr>
          <p:nvPr/>
        </p:nvGraphicFramePr>
        <p:xfrm>
          <a:off x="1714480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2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103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5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30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Zn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6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7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8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9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0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1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2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3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4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5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6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7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8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9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0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3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4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5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6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7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8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9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0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1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2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3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4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5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7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8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9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0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1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2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円/楕円 44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6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3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4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59" name="Object 63"/>
          <p:cNvGraphicFramePr>
            <a:graphicFrameLocks noChangeAspect="1"/>
          </p:cNvGraphicFramePr>
          <p:nvPr/>
        </p:nvGraphicFramePr>
        <p:xfrm>
          <a:off x="4357686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5" name="CS ChemDraw Drawing" r:id="rId67" imgW="171893" imgH="171643" progId="ChemDraw.Document.6.0">
                  <p:embed/>
                </p:oleObj>
              </mc:Choice>
              <mc:Fallback>
                <p:oleObj name="CS ChemDraw Drawing" r:id="rId67" imgW="17189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6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60" name="Object 64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6" name="CS ChemDraw Drawing" r:id="rId68" imgW="171893" imgH="171643" progId="ChemDraw.Document.6.0">
                  <p:embed/>
                </p:oleObj>
              </mc:Choice>
              <mc:Fallback>
                <p:oleObj name="CS ChemDraw Drawing" r:id="rId68" imgW="17189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31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Ga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円/楕円 44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6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3"/>
          <p:cNvGraphicFramePr>
            <a:graphicFrameLocks noChangeAspect="1"/>
          </p:cNvGraphicFramePr>
          <p:nvPr/>
        </p:nvGraphicFramePr>
        <p:xfrm>
          <a:off x="457200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4" name="CS ChemDraw Drawing" r:id="rId67" imgW="171893" imgH="171643" progId="ChemDraw.Document.6.0">
                  <p:embed/>
                </p:oleObj>
              </mc:Choice>
              <mc:Fallback>
                <p:oleObj name="CS ChemDraw Drawing" r:id="rId67" imgW="17189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4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5" name="CS ChemDraw Drawing" r:id="rId68" imgW="171893" imgH="171643" progId="ChemDraw.Document.6.0">
                  <p:embed/>
                </p:oleObj>
              </mc:Choice>
              <mc:Fallback>
                <p:oleObj name="CS ChemDraw Drawing" r:id="rId68" imgW="17189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4" name="Object 64"/>
          <p:cNvGraphicFramePr>
            <a:graphicFrameLocks noChangeAspect="1"/>
          </p:cNvGraphicFramePr>
          <p:nvPr/>
        </p:nvGraphicFramePr>
        <p:xfrm>
          <a:off x="6429388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6" name="CS ChemDraw Drawing" r:id="rId69" imgW="171893" imgH="171643" progId="ChemDraw.Document.6.0">
                  <p:embed/>
                </p:oleObj>
              </mc:Choice>
              <mc:Fallback>
                <p:oleObj name="CS ChemDraw Drawing" r:id="rId69" imgW="17189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5" name="Object 65"/>
          <p:cNvGraphicFramePr>
            <a:graphicFrameLocks noChangeAspect="1"/>
          </p:cNvGraphicFramePr>
          <p:nvPr/>
        </p:nvGraphicFramePr>
        <p:xfrm>
          <a:off x="228598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7" name="CS ChemDraw Drawing" r:id="rId70" imgW="171893" imgH="171643" progId="ChemDraw.Document.6.0">
                  <p:embed/>
                </p:oleObj>
              </mc:Choice>
              <mc:Fallback>
                <p:oleObj name="CS ChemDraw Drawing" r:id="rId70" imgW="17189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32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Ge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円/楕円 44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6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3"/>
          <p:cNvGraphicFramePr>
            <a:graphicFrameLocks noChangeAspect="1"/>
          </p:cNvGraphicFramePr>
          <p:nvPr/>
        </p:nvGraphicFramePr>
        <p:xfrm>
          <a:off x="475774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4" name="CS ChemDraw Drawing" r:id="rId67" imgW="171893" imgH="171643" progId="ChemDraw.Document.6.0">
                  <p:embed/>
                </p:oleObj>
              </mc:Choice>
              <mc:Fallback>
                <p:oleObj name="CS ChemDraw Drawing" r:id="rId67" imgW="17189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4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4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5" name="CS ChemDraw Drawing" r:id="rId68" imgW="171893" imgH="171643" progId="ChemDraw.Document.6.0">
                  <p:embed/>
                </p:oleObj>
              </mc:Choice>
              <mc:Fallback>
                <p:oleObj name="CS ChemDraw Drawing" r:id="rId68" imgW="17189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4"/>
          <p:cNvGraphicFramePr>
            <a:graphicFrameLocks noChangeAspect="1"/>
          </p:cNvGraphicFramePr>
          <p:nvPr/>
        </p:nvGraphicFramePr>
        <p:xfrm>
          <a:off x="6429388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6" name="CS ChemDraw Drawing" r:id="rId69" imgW="171893" imgH="171643" progId="ChemDraw.Document.6.0">
                  <p:embed/>
                </p:oleObj>
              </mc:Choice>
              <mc:Fallback>
                <p:oleObj name="CS ChemDraw Drawing" r:id="rId69" imgW="17189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65"/>
          <p:cNvGraphicFramePr>
            <a:graphicFrameLocks noChangeAspect="1"/>
          </p:cNvGraphicFramePr>
          <p:nvPr/>
        </p:nvGraphicFramePr>
        <p:xfrm>
          <a:off x="228598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7" name="CS ChemDraw Drawing" r:id="rId70" imgW="171893" imgH="171643" progId="ChemDraw.Document.6.0">
                  <p:embed/>
                </p:oleObj>
              </mc:Choice>
              <mc:Fallback>
                <p:oleObj name="CS ChemDraw Drawing" r:id="rId70" imgW="17189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10" name="Object 66"/>
          <p:cNvGraphicFramePr>
            <a:graphicFrameLocks noChangeAspect="1"/>
          </p:cNvGraphicFramePr>
          <p:nvPr/>
        </p:nvGraphicFramePr>
        <p:xfrm>
          <a:off x="8143900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8" name="CS ChemDraw Drawing" r:id="rId71" imgW="171893" imgH="171643" progId="ChemDraw.Document.6.0">
                  <p:embed/>
                </p:oleObj>
              </mc:Choice>
              <mc:Fallback>
                <p:oleObj name="CS ChemDraw Drawing" r:id="rId71" imgW="17189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11" name="Object 67"/>
          <p:cNvGraphicFramePr>
            <a:graphicFrameLocks noChangeAspect="1"/>
          </p:cNvGraphicFramePr>
          <p:nvPr/>
        </p:nvGraphicFramePr>
        <p:xfrm>
          <a:off x="264317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9" name="CS ChemDraw Drawing" r:id="rId72" imgW="171893" imgH="171643" progId="ChemDraw.Document.6.0">
                  <p:embed/>
                </p:oleObj>
              </mc:Choice>
              <mc:Fallback>
                <p:oleObj name="CS ChemDraw Drawing" r:id="rId72" imgW="17189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569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33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As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円/楕円 44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6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3"/>
          <p:cNvGraphicFramePr>
            <a:graphicFrameLocks noChangeAspect="1"/>
          </p:cNvGraphicFramePr>
          <p:nvPr/>
        </p:nvGraphicFramePr>
        <p:xfrm>
          <a:off x="511493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4" name="CS ChemDraw Drawing" r:id="rId67" imgW="171893" imgH="171643" progId="ChemDraw.Document.6.0">
                  <p:embed/>
                </p:oleObj>
              </mc:Choice>
              <mc:Fallback>
                <p:oleObj name="CS ChemDraw Drawing" r:id="rId67" imgW="17189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3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4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5" name="CS ChemDraw Drawing" r:id="rId68" imgW="171893" imgH="171643" progId="ChemDraw.Document.6.0">
                  <p:embed/>
                </p:oleObj>
              </mc:Choice>
              <mc:Fallback>
                <p:oleObj name="CS ChemDraw Drawing" r:id="rId68" imgW="17189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4"/>
          <p:cNvGraphicFramePr>
            <a:graphicFrameLocks noChangeAspect="1"/>
          </p:cNvGraphicFramePr>
          <p:nvPr/>
        </p:nvGraphicFramePr>
        <p:xfrm>
          <a:off x="6429388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6" name="CS ChemDraw Drawing" r:id="rId69" imgW="171893" imgH="171643" progId="ChemDraw.Document.6.0">
                  <p:embed/>
                </p:oleObj>
              </mc:Choice>
              <mc:Fallback>
                <p:oleObj name="CS ChemDraw Drawing" r:id="rId69" imgW="17189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65"/>
          <p:cNvGraphicFramePr>
            <a:graphicFrameLocks noChangeAspect="1"/>
          </p:cNvGraphicFramePr>
          <p:nvPr/>
        </p:nvGraphicFramePr>
        <p:xfrm>
          <a:off x="228598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7" name="CS ChemDraw Drawing" r:id="rId70" imgW="171893" imgH="171643" progId="ChemDraw.Document.6.0">
                  <p:embed/>
                </p:oleObj>
              </mc:Choice>
              <mc:Fallback>
                <p:oleObj name="CS ChemDraw Drawing" r:id="rId70" imgW="17189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66"/>
          <p:cNvGraphicFramePr>
            <a:graphicFrameLocks noChangeAspect="1"/>
          </p:cNvGraphicFramePr>
          <p:nvPr/>
        </p:nvGraphicFramePr>
        <p:xfrm>
          <a:off x="8143900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8" name="CS ChemDraw Drawing" r:id="rId71" imgW="171893" imgH="171643" progId="ChemDraw.Document.6.0">
                  <p:embed/>
                </p:oleObj>
              </mc:Choice>
              <mc:Fallback>
                <p:oleObj name="CS ChemDraw Drawing" r:id="rId71" imgW="17189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67"/>
          <p:cNvGraphicFramePr>
            <a:graphicFrameLocks noChangeAspect="1"/>
          </p:cNvGraphicFramePr>
          <p:nvPr/>
        </p:nvGraphicFramePr>
        <p:xfrm>
          <a:off x="264317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9" name="CS ChemDraw Drawing" r:id="rId72" imgW="171893" imgH="171643" progId="ChemDraw.Document.6.0">
                  <p:embed/>
                </p:oleObj>
              </mc:Choice>
              <mc:Fallback>
                <p:oleObj name="CS ChemDraw Drawing" r:id="rId72" imgW="17189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36" name="Object 68"/>
          <p:cNvGraphicFramePr>
            <a:graphicFrameLocks noChangeAspect="1"/>
          </p:cNvGraphicFramePr>
          <p:nvPr/>
        </p:nvGraphicFramePr>
        <p:xfrm>
          <a:off x="6643702" y="171448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0" name="CS ChemDraw Drawing" r:id="rId73" imgW="171893" imgH="171643" progId="ChemDraw.Document.6.0">
                  <p:embed/>
                </p:oleObj>
              </mc:Choice>
              <mc:Fallback>
                <p:oleObj name="CS ChemDraw Drawing" r:id="rId73" imgW="17189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171448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37" name="Object 69"/>
          <p:cNvGraphicFramePr>
            <a:graphicFrameLocks noChangeAspect="1"/>
          </p:cNvGraphicFramePr>
          <p:nvPr/>
        </p:nvGraphicFramePr>
        <p:xfrm>
          <a:off x="307180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1" name="CS ChemDraw Drawing" r:id="rId74" imgW="171893" imgH="171643" progId="ChemDraw.Document.6.0">
                  <p:embed/>
                </p:oleObj>
              </mc:Choice>
              <mc:Fallback>
                <p:oleObj name="CS ChemDraw Drawing" r:id="rId74" imgW="17189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1526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34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Se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円/楕円 9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円/楕円 26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円/楕円 44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6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3"/>
          <p:cNvGraphicFramePr>
            <a:graphicFrameLocks noChangeAspect="1"/>
          </p:cNvGraphicFramePr>
          <p:nvPr/>
        </p:nvGraphicFramePr>
        <p:xfrm>
          <a:off x="5257806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4" name="CS ChemDraw Drawing" r:id="rId67" imgW="171893" imgH="171643" progId="ChemDraw.Document.6.0">
                  <p:embed/>
                </p:oleObj>
              </mc:Choice>
              <mc:Fallback>
                <p:oleObj name="CS ChemDraw Drawing" r:id="rId67" imgW="17189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6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4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5" name="CS ChemDraw Drawing" r:id="rId68" imgW="171893" imgH="171643" progId="ChemDraw.Document.6.0">
                  <p:embed/>
                </p:oleObj>
              </mc:Choice>
              <mc:Fallback>
                <p:oleObj name="CS ChemDraw Drawing" r:id="rId68" imgW="17189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4"/>
          <p:cNvGraphicFramePr>
            <a:graphicFrameLocks noChangeAspect="1"/>
          </p:cNvGraphicFramePr>
          <p:nvPr/>
        </p:nvGraphicFramePr>
        <p:xfrm>
          <a:off x="6429388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6" name="CS ChemDraw Drawing" r:id="rId69" imgW="171893" imgH="171643" progId="ChemDraw.Document.6.0">
                  <p:embed/>
                </p:oleObj>
              </mc:Choice>
              <mc:Fallback>
                <p:oleObj name="CS ChemDraw Drawing" r:id="rId69" imgW="17189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65"/>
          <p:cNvGraphicFramePr>
            <a:graphicFrameLocks noChangeAspect="1"/>
          </p:cNvGraphicFramePr>
          <p:nvPr/>
        </p:nvGraphicFramePr>
        <p:xfrm>
          <a:off x="228598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7" name="CS ChemDraw Drawing" r:id="rId70" imgW="171893" imgH="171643" progId="ChemDraw.Document.6.0">
                  <p:embed/>
                </p:oleObj>
              </mc:Choice>
              <mc:Fallback>
                <p:oleObj name="CS ChemDraw Drawing" r:id="rId70" imgW="17189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66"/>
          <p:cNvGraphicFramePr>
            <a:graphicFrameLocks noChangeAspect="1"/>
          </p:cNvGraphicFramePr>
          <p:nvPr/>
        </p:nvGraphicFramePr>
        <p:xfrm>
          <a:off x="8143900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8" name="CS ChemDraw Drawing" r:id="rId71" imgW="171893" imgH="171643" progId="ChemDraw.Document.6.0">
                  <p:embed/>
                </p:oleObj>
              </mc:Choice>
              <mc:Fallback>
                <p:oleObj name="CS ChemDraw Drawing" r:id="rId71" imgW="17189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67"/>
          <p:cNvGraphicFramePr>
            <a:graphicFrameLocks noChangeAspect="1"/>
          </p:cNvGraphicFramePr>
          <p:nvPr/>
        </p:nvGraphicFramePr>
        <p:xfrm>
          <a:off x="264317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9" name="CS ChemDraw Drawing" r:id="rId72" imgW="171893" imgH="171643" progId="ChemDraw.Document.6.0">
                  <p:embed/>
                </p:oleObj>
              </mc:Choice>
              <mc:Fallback>
                <p:oleObj name="CS ChemDraw Drawing" r:id="rId72" imgW="17189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68"/>
          <p:cNvGraphicFramePr>
            <a:graphicFrameLocks noChangeAspect="1"/>
          </p:cNvGraphicFramePr>
          <p:nvPr/>
        </p:nvGraphicFramePr>
        <p:xfrm>
          <a:off x="6643702" y="171448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0" name="CS ChemDraw Drawing" r:id="rId73" imgW="171893" imgH="171643" progId="ChemDraw.Document.6.0">
                  <p:embed/>
                </p:oleObj>
              </mc:Choice>
              <mc:Fallback>
                <p:oleObj name="CS ChemDraw Drawing" r:id="rId73" imgW="17189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171448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69"/>
          <p:cNvGraphicFramePr>
            <a:graphicFrameLocks noChangeAspect="1"/>
          </p:cNvGraphicFramePr>
          <p:nvPr/>
        </p:nvGraphicFramePr>
        <p:xfrm>
          <a:off x="307180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1" name="CS ChemDraw Drawing" r:id="rId74" imgW="171893" imgH="171643" progId="ChemDraw.Document.6.0">
                  <p:embed/>
                </p:oleObj>
              </mc:Choice>
              <mc:Fallback>
                <p:oleObj name="CS ChemDraw Drawing" r:id="rId74" imgW="17189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62" name="Object 70"/>
          <p:cNvGraphicFramePr>
            <a:graphicFrameLocks noChangeAspect="1"/>
          </p:cNvGraphicFramePr>
          <p:nvPr/>
        </p:nvGraphicFramePr>
        <p:xfrm>
          <a:off x="247172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2" name="CS ChemDraw Drawing" r:id="rId75" imgW="171893" imgH="171643" progId="ChemDraw.Document.6.0">
                  <p:embed/>
                </p:oleObj>
              </mc:Choice>
              <mc:Fallback>
                <p:oleObj name="CS ChemDraw Drawing" r:id="rId75" imgW="17189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72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63" name="Object 71"/>
          <p:cNvGraphicFramePr>
            <a:graphicFrameLocks noChangeAspect="1"/>
          </p:cNvGraphicFramePr>
          <p:nvPr/>
        </p:nvGraphicFramePr>
        <p:xfrm>
          <a:off x="6715140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3" name="CS ChemDraw Drawing" r:id="rId76" imgW="171893" imgH="171643" progId="ChemDraw.Document.6.0">
                  <p:embed/>
                </p:oleObj>
              </mc:Choice>
              <mc:Fallback>
                <p:oleObj name="CS ChemDraw Drawing" r:id="rId76" imgW="17189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35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Br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76"/>
          <p:cNvGraphicFramePr>
            <a:graphicFrameLocks noChangeAspect="1"/>
          </p:cNvGraphicFramePr>
          <p:nvPr/>
        </p:nvGraphicFramePr>
        <p:xfrm>
          <a:off x="164304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1" name="CS ChemDraw Drawing" r:id="rId43" imgW="171893" imgH="171643" progId="ChemDraw.Document.6.0">
                  <p:embed/>
                </p:oleObj>
              </mc:Choice>
              <mc:Fallback>
                <p:oleObj name="CS ChemDraw Drawing" r:id="rId43" imgW="17189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円/楕円 46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8" name="Object 78"/>
          <p:cNvGraphicFramePr>
            <a:graphicFrameLocks noChangeAspect="1"/>
          </p:cNvGraphicFramePr>
          <p:nvPr/>
        </p:nvGraphicFramePr>
        <p:xfrm>
          <a:off x="7286644" y="142873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2" name="CS ChemDraw Drawing" r:id="rId45" imgW="171893" imgH="171643" progId="ChemDraw.Document.6.0">
                  <p:embed/>
                </p:oleObj>
              </mc:Choice>
              <mc:Fallback>
                <p:oleObj name="CS ChemDraw Drawing" r:id="rId45" imgW="17189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2"/>
          <p:cNvGraphicFramePr>
            <a:graphicFrameLocks noChangeAspect="1"/>
          </p:cNvGraphicFramePr>
          <p:nvPr/>
        </p:nvGraphicFramePr>
        <p:xfrm>
          <a:off x="7286644" y="314324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3" name="CS ChemDraw Drawing" r:id="rId46" imgW="171893" imgH="171643" progId="ChemDraw.Document.6.0">
                  <p:embed/>
                </p:oleObj>
              </mc:Choice>
              <mc:Fallback>
                <p:oleObj name="CS ChemDraw Drawing" r:id="rId46" imgW="17189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3"/>
          <p:cNvGraphicFramePr>
            <a:graphicFrameLocks noChangeAspect="1"/>
          </p:cNvGraphicFramePr>
          <p:nvPr/>
        </p:nvGraphicFramePr>
        <p:xfrm>
          <a:off x="5472120" y="168591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4" name="CS ChemDraw Drawing" r:id="rId67" imgW="171893" imgH="171643" progId="ChemDraw.Document.6.0">
                  <p:embed/>
                </p:oleObj>
              </mc:Choice>
              <mc:Fallback>
                <p:oleObj name="CS ChemDraw Drawing" r:id="rId67" imgW="17189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20" y="168591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64"/>
          <p:cNvGraphicFramePr>
            <a:graphicFrameLocks noChangeAspect="1"/>
          </p:cNvGraphicFramePr>
          <p:nvPr/>
        </p:nvGraphicFramePr>
        <p:xfrm>
          <a:off x="185735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5" name="CS ChemDraw Drawing" r:id="rId68" imgW="171893" imgH="171643" progId="ChemDraw.Document.6.0">
                  <p:embed/>
                </p:oleObj>
              </mc:Choice>
              <mc:Fallback>
                <p:oleObj name="CS ChemDraw Drawing" r:id="rId68" imgW="17189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64"/>
          <p:cNvGraphicFramePr>
            <a:graphicFrameLocks noChangeAspect="1"/>
          </p:cNvGraphicFramePr>
          <p:nvPr/>
        </p:nvGraphicFramePr>
        <p:xfrm>
          <a:off x="6429388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6" name="CS ChemDraw Drawing" r:id="rId69" imgW="171893" imgH="171643" progId="ChemDraw.Document.6.0">
                  <p:embed/>
                </p:oleObj>
              </mc:Choice>
              <mc:Fallback>
                <p:oleObj name="CS ChemDraw Drawing" r:id="rId69" imgW="17189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65"/>
          <p:cNvGraphicFramePr>
            <a:graphicFrameLocks noChangeAspect="1"/>
          </p:cNvGraphicFramePr>
          <p:nvPr/>
        </p:nvGraphicFramePr>
        <p:xfrm>
          <a:off x="228598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7" name="CS ChemDraw Drawing" r:id="rId70" imgW="171893" imgH="171643" progId="ChemDraw.Document.6.0">
                  <p:embed/>
                </p:oleObj>
              </mc:Choice>
              <mc:Fallback>
                <p:oleObj name="CS ChemDraw Drawing" r:id="rId70" imgW="17189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66"/>
          <p:cNvGraphicFramePr>
            <a:graphicFrameLocks noChangeAspect="1"/>
          </p:cNvGraphicFramePr>
          <p:nvPr/>
        </p:nvGraphicFramePr>
        <p:xfrm>
          <a:off x="8143900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8" name="CS ChemDraw Drawing" r:id="rId71" imgW="171893" imgH="171643" progId="ChemDraw.Document.6.0">
                  <p:embed/>
                </p:oleObj>
              </mc:Choice>
              <mc:Fallback>
                <p:oleObj name="CS ChemDraw Drawing" r:id="rId71" imgW="17189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67"/>
          <p:cNvGraphicFramePr>
            <a:graphicFrameLocks noChangeAspect="1"/>
          </p:cNvGraphicFramePr>
          <p:nvPr/>
        </p:nvGraphicFramePr>
        <p:xfrm>
          <a:off x="264317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9" name="CS ChemDraw Drawing" r:id="rId72" imgW="171893" imgH="171643" progId="ChemDraw.Document.6.0">
                  <p:embed/>
                </p:oleObj>
              </mc:Choice>
              <mc:Fallback>
                <p:oleObj name="CS ChemDraw Drawing" r:id="rId72" imgW="17189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68"/>
          <p:cNvGraphicFramePr>
            <a:graphicFrameLocks noChangeAspect="1"/>
          </p:cNvGraphicFramePr>
          <p:nvPr/>
        </p:nvGraphicFramePr>
        <p:xfrm>
          <a:off x="6643702" y="171448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0" name="CS ChemDraw Drawing" r:id="rId73" imgW="171893" imgH="171643" progId="ChemDraw.Document.6.0">
                  <p:embed/>
                </p:oleObj>
              </mc:Choice>
              <mc:Fallback>
                <p:oleObj name="CS ChemDraw Drawing" r:id="rId73" imgW="17189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171448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69"/>
          <p:cNvGraphicFramePr>
            <a:graphicFrameLocks noChangeAspect="1"/>
          </p:cNvGraphicFramePr>
          <p:nvPr/>
        </p:nvGraphicFramePr>
        <p:xfrm>
          <a:off x="307180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1" name="CS ChemDraw Drawing" r:id="rId74" imgW="171893" imgH="171643" progId="ChemDraw.Document.6.0">
                  <p:embed/>
                </p:oleObj>
              </mc:Choice>
              <mc:Fallback>
                <p:oleObj name="CS ChemDraw Drawing" r:id="rId74" imgW="17189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0"/>
          <p:cNvGraphicFramePr>
            <a:graphicFrameLocks noChangeAspect="1"/>
          </p:cNvGraphicFramePr>
          <p:nvPr/>
        </p:nvGraphicFramePr>
        <p:xfrm>
          <a:off x="2471724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2" name="CS ChemDraw Drawing" r:id="rId75" imgW="171893" imgH="171643" progId="ChemDraw.Document.6.0">
                  <p:embed/>
                </p:oleObj>
              </mc:Choice>
              <mc:Fallback>
                <p:oleObj name="CS ChemDraw Drawing" r:id="rId75" imgW="17189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724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1"/>
          <p:cNvGraphicFramePr>
            <a:graphicFrameLocks noChangeAspect="1"/>
          </p:cNvGraphicFramePr>
          <p:nvPr/>
        </p:nvGraphicFramePr>
        <p:xfrm>
          <a:off x="6715140" y="292893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3" name="CS ChemDraw Drawing" r:id="rId76" imgW="171893" imgH="171643" progId="ChemDraw.Document.6.0">
                  <p:embed/>
                </p:oleObj>
              </mc:Choice>
              <mc:Fallback>
                <p:oleObj name="CS ChemDraw Drawing" r:id="rId76" imgW="17189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88" name="Object 72"/>
          <p:cNvGraphicFramePr>
            <a:graphicFrameLocks noChangeAspect="1"/>
          </p:cNvGraphicFramePr>
          <p:nvPr/>
        </p:nvGraphicFramePr>
        <p:xfrm>
          <a:off x="285748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4" name="CS ChemDraw Drawing" r:id="rId77" imgW="171893" imgH="171643" progId="ChemDraw.Document.6.0">
                  <p:embed/>
                </p:oleObj>
              </mc:Choice>
              <mc:Fallback>
                <p:oleObj name="CS ChemDraw Drawing" r:id="rId77" imgW="17189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89" name="Object 73"/>
          <p:cNvGraphicFramePr>
            <a:graphicFrameLocks noChangeAspect="1"/>
          </p:cNvGraphicFramePr>
          <p:nvPr/>
        </p:nvGraphicFramePr>
        <p:xfrm>
          <a:off x="7858148" y="290036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5" name="CS ChemDraw Drawing" r:id="rId78" imgW="171893" imgH="171643" progId="ChemDraw.Document.6.0">
                  <p:embed/>
                </p:oleObj>
              </mc:Choice>
              <mc:Fallback>
                <p:oleObj name="CS ChemDraw Drawing" r:id="rId78" imgW="17189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90036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79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36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Kr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0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1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2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3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4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5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6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7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8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9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0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1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2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3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4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5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6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7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8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9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0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1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2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3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4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5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6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7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8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9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0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1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2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3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4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5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円/楕円 46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0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6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7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8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9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0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1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2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3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4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5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6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7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8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9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1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2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3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4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5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14" name="Object 74"/>
          <p:cNvGraphicFramePr>
            <a:graphicFrameLocks noChangeAspect="1"/>
          </p:cNvGraphicFramePr>
          <p:nvPr/>
        </p:nvGraphicFramePr>
        <p:xfrm>
          <a:off x="578644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6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15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7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16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8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17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9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18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0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19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1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0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2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1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3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2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4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3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5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4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6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5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7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6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7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9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8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0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29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1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30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2" name="CS ChemDraw Drawing" r:id="rId79" imgW="173243" imgH="171643" progId="ChemDraw.Document.6.0">
                  <p:embed/>
                </p:oleObj>
              </mc:Choice>
              <mc:Fallback>
                <p:oleObj name="CS ChemDraw Drawing" r:id="rId79" imgW="173243" imgH="171643" progId="ChemDraw.Document.6.0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5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37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Rb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6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7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8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9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0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1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2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3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4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5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6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7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8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9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0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1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2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3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4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5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6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7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8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9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1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2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3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4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5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6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7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8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9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0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1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2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3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4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5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6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7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8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9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0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1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2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3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4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5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6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7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8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9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0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1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2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3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4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5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6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7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8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9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0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1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2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3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4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5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6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7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40" name="Object 76"/>
          <p:cNvGraphicFramePr>
            <a:graphicFrameLocks noChangeAspect="1"/>
          </p:cNvGraphicFramePr>
          <p:nvPr/>
        </p:nvGraphicFramePr>
        <p:xfrm>
          <a:off x="1714480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8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41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9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円/楕円 85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6942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0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398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38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Sr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1714480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66" name="Object 78"/>
          <p:cNvGraphicFramePr>
            <a:graphicFrameLocks noChangeAspect="1"/>
          </p:cNvGraphicFramePr>
          <p:nvPr/>
        </p:nvGraphicFramePr>
        <p:xfrm>
          <a:off x="1857356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67" name="Object 79"/>
          <p:cNvGraphicFramePr>
            <a:graphicFrameLocks noChangeAspect="1"/>
          </p:cNvGraphicFramePr>
          <p:nvPr/>
        </p:nvGraphicFramePr>
        <p:xfrm>
          <a:off x="7286644" y="335756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35756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39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Y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2043096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096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78"/>
          <p:cNvGraphicFramePr>
            <a:graphicFrameLocks noChangeAspect="1"/>
          </p:cNvGraphicFramePr>
          <p:nvPr/>
        </p:nvGraphicFramePr>
        <p:xfrm>
          <a:off x="1857356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79"/>
          <p:cNvGraphicFramePr>
            <a:graphicFrameLocks noChangeAspect="1"/>
          </p:cNvGraphicFramePr>
          <p:nvPr/>
        </p:nvGraphicFramePr>
        <p:xfrm>
          <a:off x="7286644" y="335756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35756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92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93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857488" y="571480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Be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9"/>
          <p:cNvGraphicFramePr>
            <a:graphicFrameLocks noChangeAspect="1"/>
          </p:cNvGraphicFramePr>
          <p:nvPr/>
        </p:nvGraphicFramePr>
        <p:xfrm>
          <a:off x="2071670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円/楕円 18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8" name="Object 22"/>
          <p:cNvGraphicFramePr>
            <a:graphicFrameLocks noChangeAspect="1"/>
          </p:cNvGraphicFramePr>
          <p:nvPr/>
        </p:nvGraphicFramePr>
        <p:xfrm>
          <a:off x="728664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CS ChemDraw Drawing" r:id="rId15" imgW="171893" imgH="171643" progId="ChemDraw.Document.6.0">
                  <p:embed/>
                </p:oleObj>
              </mc:Choice>
              <mc:Fallback>
                <p:oleObj name="CS ChemDraw Drawing" r:id="rId15" imgW="17189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9" name="Object 23"/>
          <p:cNvGraphicFramePr>
            <a:graphicFrameLocks noChangeAspect="1"/>
          </p:cNvGraphicFramePr>
          <p:nvPr/>
        </p:nvGraphicFramePr>
        <p:xfrm>
          <a:off x="1857356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CS ChemDraw Drawing" r:id="rId16" imgW="171893" imgH="171643" progId="ChemDraw.Document.6.0">
                  <p:embed/>
                </p:oleObj>
              </mc:Choice>
              <mc:Fallback>
                <p:oleObj name="CS ChemDraw Drawing" r:id="rId16" imgW="17189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テキスト ボックス 91"/>
          <p:cNvSpPr txBox="1"/>
          <p:nvPr/>
        </p:nvSpPr>
        <p:spPr>
          <a:xfrm>
            <a:off x="2857488" y="571480"/>
            <a:ext cx="1354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40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Zr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円/楕円 92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5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円/楕円 98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0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円/楕円 115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7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円/楕円 132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4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" name="Object 76"/>
          <p:cNvGraphicFramePr>
            <a:graphicFrameLocks noChangeAspect="1"/>
          </p:cNvGraphicFramePr>
          <p:nvPr/>
        </p:nvGraphicFramePr>
        <p:xfrm>
          <a:off x="2400286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286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円/楕円 171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73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" name="Object 78"/>
          <p:cNvGraphicFramePr>
            <a:graphicFrameLocks noChangeAspect="1"/>
          </p:cNvGraphicFramePr>
          <p:nvPr/>
        </p:nvGraphicFramePr>
        <p:xfrm>
          <a:off x="1857356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" name="Object 79"/>
          <p:cNvGraphicFramePr>
            <a:graphicFrameLocks noChangeAspect="1"/>
          </p:cNvGraphicFramePr>
          <p:nvPr/>
        </p:nvGraphicFramePr>
        <p:xfrm>
          <a:off x="7286644" y="335756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35756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98" name="Object 162"/>
          <p:cNvGraphicFramePr>
            <a:graphicFrameLocks noChangeAspect="1"/>
          </p:cNvGraphicFramePr>
          <p:nvPr/>
        </p:nvGraphicFramePr>
        <p:xfrm>
          <a:off x="414337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4" name="CS ChemDraw Drawing" r:id="rId87" imgW="171893" imgH="171643" progId="ChemDraw.Document.6.0">
                  <p:embed/>
                </p:oleObj>
              </mc:Choice>
              <mc:Fallback>
                <p:oleObj name="CS ChemDraw Drawing" r:id="rId87" imgW="171893" imgH="171643" progId="ChemDraw.Document.6.0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99" name="Object 163"/>
          <p:cNvGraphicFramePr>
            <a:graphicFrameLocks noChangeAspect="1"/>
          </p:cNvGraphicFramePr>
          <p:nvPr/>
        </p:nvGraphicFramePr>
        <p:xfrm>
          <a:off x="6500826" y="190022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5" name="CS ChemDraw Drawing" r:id="rId88" imgW="171893" imgH="171643" progId="ChemDraw.Document.6.0">
                  <p:embed/>
                </p:oleObj>
              </mc:Choice>
              <mc:Fallback>
                <p:oleObj name="CS ChemDraw Drawing" r:id="rId88" imgW="171893" imgH="171643" progId="ChemDraw.Document.6.0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90022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41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Nb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2614600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600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78"/>
          <p:cNvGraphicFramePr>
            <a:graphicFrameLocks noChangeAspect="1"/>
          </p:cNvGraphicFramePr>
          <p:nvPr/>
        </p:nvGraphicFramePr>
        <p:xfrm>
          <a:off x="4929190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79"/>
          <p:cNvGraphicFramePr>
            <a:graphicFrameLocks noChangeAspect="1"/>
          </p:cNvGraphicFramePr>
          <p:nvPr/>
        </p:nvGraphicFramePr>
        <p:xfrm>
          <a:off x="7000892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62"/>
          <p:cNvGraphicFramePr>
            <a:graphicFrameLocks noChangeAspect="1"/>
          </p:cNvGraphicFramePr>
          <p:nvPr/>
        </p:nvGraphicFramePr>
        <p:xfrm>
          <a:off x="414337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4" name="CS ChemDraw Drawing" r:id="rId87" imgW="171893" imgH="171643" progId="ChemDraw.Document.6.0">
                  <p:embed/>
                </p:oleObj>
              </mc:Choice>
              <mc:Fallback>
                <p:oleObj name="CS ChemDraw Drawing" r:id="rId87" imgW="17189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63"/>
          <p:cNvGraphicFramePr>
            <a:graphicFrameLocks noChangeAspect="1"/>
          </p:cNvGraphicFramePr>
          <p:nvPr/>
        </p:nvGraphicFramePr>
        <p:xfrm>
          <a:off x="6500826" y="190022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5" name="CS ChemDraw Drawing" r:id="rId88" imgW="171893" imgH="171643" progId="ChemDraw.Document.6.0">
                  <p:embed/>
                </p:oleObj>
              </mc:Choice>
              <mc:Fallback>
                <p:oleObj name="CS ChemDraw Drawing" r:id="rId88" imgW="17189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90022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4" name="Object 84"/>
          <p:cNvGraphicFramePr>
            <a:graphicFrameLocks noChangeAspect="1"/>
          </p:cNvGraphicFramePr>
          <p:nvPr/>
        </p:nvGraphicFramePr>
        <p:xfrm>
          <a:off x="450056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6" name="CS ChemDraw Drawing" r:id="rId89" imgW="171893" imgH="171643" progId="ChemDraw.Document.6.0">
                  <p:embed/>
                </p:oleObj>
              </mc:Choice>
              <mc:Fallback>
                <p:oleObj name="CS ChemDraw Drawing" r:id="rId89" imgW="17189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5" name="Object 85"/>
          <p:cNvGraphicFramePr>
            <a:graphicFrameLocks noChangeAspect="1"/>
          </p:cNvGraphicFramePr>
          <p:nvPr/>
        </p:nvGraphicFramePr>
        <p:xfrm>
          <a:off x="6500826" y="264318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7" name="CS ChemDraw Drawing" r:id="rId90" imgW="171893" imgH="171643" progId="ChemDraw.Document.6.0">
                  <p:embed/>
                </p:oleObj>
              </mc:Choice>
              <mc:Fallback>
                <p:oleObj name="CS ChemDraw Drawing" r:id="rId90" imgW="17189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テキスト ボックス 92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96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42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Mo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2828914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914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78"/>
          <p:cNvGraphicFramePr>
            <a:graphicFrameLocks noChangeAspect="1"/>
          </p:cNvGraphicFramePr>
          <p:nvPr/>
        </p:nvGraphicFramePr>
        <p:xfrm>
          <a:off x="525780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79"/>
          <p:cNvGraphicFramePr>
            <a:graphicFrameLocks noChangeAspect="1"/>
          </p:cNvGraphicFramePr>
          <p:nvPr/>
        </p:nvGraphicFramePr>
        <p:xfrm>
          <a:off x="800102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62"/>
          <p:cNvGraphicFramePr>
            <a:graphicFrameLocks noChangeAspect="1"/>
          </p:cNvGraphicFramePr>
          <p:nvPr/>
        </p:nvGraphicFramePr>
        <p:xfrm>
          <a:off x="414337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4" name="CS ChemDraw Drawing" r:id="rId87" imgW="171893" imgH="171643" progId="ChemDraw.Document.6.0">
                  <p:embed/>
                </p:oleObj>
              </mc:Choice>
              <mc:Fallback>
                <p:oleObj name="CS ChemDraw Drawing" r:id="rId87" imgW="17189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63"/>
          <p:cNvGraphicFramePr>
            <a:graphicFrameLocks noChangeAspect="1"/>
          </p:cNvGraphicFramePr>
          <p:nvPr/>
        </p:nvGraphicFramePr>
        <p:xfrm>
          <a:off x="6500826" y="190022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5" name="CS ChemDraw Drawing" r:id="rId88" imgW="171893" imgH="171643" progId="ChemDraw.Document.6.0">
                  <p:embed/>
                </p:oleObj>
              </mc:Choice>
              <mc:Fallback>
                <p:oleObj name="CS ChemDraw Drawing" r:id="rId88" imgW="17189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90022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84"/>
          <p:cNvGraphicFramePr>
            <a:graphicFrameLocks noChangeAspect="1"/>
          </p:cNvGraphicFramePr>
          <p:nvPr/>
        </p:nvGraphicFramePr>
        <p:xfrm>
          <a:off x="450056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6" name="CS ChemDraw Drawing" r:id="rId89" imgW="171893" imgH="171643" progId="ChemDraw.Document.6.0">
                  <p:embed/>
                </p:oleObj>
              </mc:Choice>
              <mc:Fallback>
                <p:oleObj name="CS ChemDraw Drawing" r:id="rId89" imgW="17189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85"/>
          <p:cNvGraphicFramePr>
            <a:graphicFrameLocks noChangeAspect="1"/>
          </p:cNvGraphicFramePr>
          <p:nvPr/>
        </p:nvGraphicFramePr>
        <p:xfrm>
          <a:off x="6500826" y="264318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7" name="CS ChemDraw Drawing" r:id="rId90" imgW="171893" imgH="171643" progId="ChemDraw.Document.6.0">
                  <p:embed/>
                </p:oleObj>
              </mc:Choice>
              <mc:Fallback>
                <p:oleObj name="CS ChemDraw Drawing" r:id="rId90" imgW="17189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70" name="Object 86"/>
          <p:cNvGraphicFramePr>
            <a:graphicFrameLocks noChangeAspect="1"/>
          </p:cNvGraphicFramePr>
          <p:nvPr/>
        </p:nvGraphicFramePr>
        <p:xfrm>
          <a:off x="490061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8" name="CS ChemDraw Drawing" r:id="rId91" imgW="171893" imgH="171643" progId="ChemDraw.Document.6.0">
                  <p:embed/>
                </p:oleObj>
              </mc:Choice>
              <mc:Fallback>
                <p:oleObj name="CS ChemDraw Drawing" r:id="rId91" imgW="17189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71" name="Object 87"/>
          <p:cNvGraphicFramePr>
            <a:graphicFrameLocks noChangeAspect="1"/>
          </p:cNvGraphicFramePr>
          <p:nvPr/>
        </p:nvGraphicFramePr>
        <p:xfrm>
          <a:off x="7000892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9" name="CS ChemDraw Drawing" r:id="rId92" imgW="171893" imgH="171643" progId="ChemDraw.Document.6.0">
                  <p:embed/>
                </p:oleObj>
              </mc:Choice>
              <mc:Fallback>
                <p:oleObj name="CS ChemDraw Drawing" r:id="rId92" imgW="17189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テキスト ボックス 94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425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43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Tc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3043228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28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78"/>
          <p:cNvGraphicFramePr>
            <a:graphicFrameLocks noChangeAspect="1"/>
          </p:cNvGraphicFramePr>
          <p:nvPr/>
        </p:nvGraphicFramePr>
        <p:xfrm>
          <a:off x="392905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79"/>
          <p:cNvGraphicFramePr>
            <a:graphicFrameLocks noChangeAspect="1"/>
          </p:cNvGraphicFramePr>
          <p:nvPr/>
        </p:nvGraphicFramePr>
        <p:xfrm>
          <a:off x="800102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62"/>
          <p:cNvGraphicFramePr>
            <a:graphicFrameLocks noChangeAspect="1"/>
          </p:cNvGraphicFramePr>
          <p:nvPr/>
        </p:nvGraphicFramePr>
        <p:xfrm>
          <a:off x="414337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4" name="CS ChemDraw Drawing" r:id="rId87" imgW="171893" imgH="171643" progId="ChemDraw.Document.6.0">
                  <p:embed/>
                </p:oleObj>
              </mc:Choice>
              <mc:Fallback>
                <p:oleObj name="CS ChemDraw Drawing" r:id="rId87" imgW="17189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63"/>
          <p:cNvGraphicFramePr>
            <a:graphicFrameLocks noChangeAspect="1"/>
          </p:cNvGraphicFramePr>
          <p:nvPr/>
        </p:nvGraphicFramePr>
        <p:xfrm>
          <a:off x="6500826" y="190022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5" name="CS ChemDraw Drawing" r:id="rId88" imgW="171893" imgH="171643" progId="ChemDraw.Document.6.0">
                  <p:embed/>
                </p:oleObj>
              </mc:Choice>
              <mc:Fallback>
                <p:oleObj name="CS ChemDraw Drawing" r:id="rId88" imgW="17189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90022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84"/>
          <p:cNvGraphicFramePr>
            <a:graphicFrameLocks noChangeAspect="1"/>
          </p:cNvGraphicFramePr>
          <p:nvPr/>
        </p:nvGraphicFramePr>
        <p:xfrm>
          <a:off x="450056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6" name="CS ChemDraw Drawing" r:id="rId89" imgW="171893" imgH="171643" progId="ChemDraw.Document.6.0">
                  <p:embed/>
                </p:oleObj>
              </mc:Choice>
              <mc:Fallback>
                <p:oleObj name="CS ChemDraw Drawing" r:id="rId89" imgW="17189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85"/>
          <p:cNvGraphicFramePr>
            <a:graphicFrameLocks noChangeAspect="1"/>
          </p:cNvGraphicFramePr>
          <p:nvPr/>
        </p:nvGraphicFramePr>
        <p:xfrm>
          <a:off x="6500826" y="264318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7" name="CS ChemDraw Drawing" r:id="rId90" imgW="171893" imgH="171643" progId="ChemDraw.Document.6.0">
                  <p:embed/>
                </p:oleObj>
              </mc:Choice>
              <mc:Fallback>
                <p:oleObj name="CS ChemDraw Drawing" r:id="rId90" imgW="17189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86"/>
          <p:cNvGraphicFramePr>
            <a:graphicFrameLocks noChangeAspect="1"/>
          </p:cNvGraphicFramePr>
          <p:nvPr/>
        </p:nvGraphicFramePr>
        <p:xfrm>
          <a:off x="490061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8" name="CS ChemDraw Drawing" r:id="rId91" imgW="171893" imgH="171643" progId="ChemDraw.Document.6.0">
                  <p:embed/>
                </p:oleObj>
              </mc:Choice>
              <mc:Fallback>
                <p:oleObj name="CS ChemDraw Drawing" r:id="rId91" imgW="17189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87"/>
          <p:cNvGraphicFramePr>
            <a:graphicFrameLocks noChangeAspect="1"/>
          </p:cNvGraphicFramePr>
          <p:nvPr/>
        </p:nvGraphicFramePr>
        <p:xfrm>
          <a:off x="7000892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9" name="CS ChemDraw Drawing" r:id="rId92" imgW="171893" imgH="171643" progId="ChemDraw.Document.6.0">
                  <p:embed/>
                </p:oleObj>
              </mc:Choice>
              <mc:Fallback>
                <p:oleObj name="CS ChemDraw Drawing" r:id="rId92" imgW="17189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96" name="Object 88"/>
          <p:cNvGraphicFramePr>
            <a:graphicFrameLocks noChangeAspect="1"/>
          </p:cNvGraphicFramePr>
          <p:nvPr/>
        </p:nvGraphicFramePr>
        <p:xfrm>
          <a:off x="5286380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0" name="CS ChemDraw Drawing" r:id="rId93" imgW="171893" imgH="171643" progId="ChemDraw.Document.6.0">
                  <p:embed/>
                </p:oleObj>
              </mc:Choice>
              <mc:Fallback>
                <p:oleObj name="CS ChemDraw Drawing" r:id="rId93" imgW="171893" imgH="171643" progId="ChemDraw.Document.6.0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97" name="Object 89"/>
          <p:cNvGraphicFramePr>
            <a:graphicFrameLocks noChangeAspect="1"/>
          </p:cNvGraphicFramePr>
          <p:nvPr/>
        </p:nvGraphicFramePr>
        <p:xfrm>
          <a:off x="7572396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1" name="CS ChemDraw Drawing" r:id="rId94" imgW="171893" imgH="171643" progId="ChemDraw.Document.6.0">
                  <p:embed/>
                </p:oleObj>
              </mc:Choice>
              <mc:Fallback>
                <p:oleObj name="CS ChemDraw Drawing" r:id="rId94" imgW="171893" imgH="171643" progId="ChemDraw.Document.6.0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テキスト ボックス 96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44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Ru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3257542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42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78"/>
          <p:cNvGraphicFramePr>
            <a:graphicFrameLocks noChangeAspect="1"/>
          </p:cNvGraphicFramePr>
          <p:nvPr/>
        </p:nvGraphicFramePr>
        <p:xfrm>
          <a:off x="432911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11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79"/>
          <p:cNvGraphicFramePr>
            <a:graphicFrameLocks noChangeAspect="1"/>
          </p:cNvGraphicFramePr>
          <p:nvPr/>
        </p:nvGraphicFramePr>
        <p:xfrm>
          <a:off x="8072462" y="192880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62" y="192880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62"/>
          <p:cNvGraphicFramePr>
            <a:graphicFrameLocks noChangeAspect="1"/>
          </p:cNvGraphicFramePr>
          <p:nvPr/>
        </p:nvGraphicFramePr>
        <p:xfrm>
          <a:off x="414337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4" name="CS ChemDraw Drawing" r:id="rId87" imgW="171893" imgH="171643" progId="ChemDraw.Document.6.0">
                  <p:embed/>
                </p:oleObj>
              </mc:Choice>
              <mc:Fallback>
                <p:oleObj name="CS ChemDraw Drawing" r:id="rId87" imgW="17189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63"/>
          <p:cNvGraphicFramePr>
            <a:graphicFrameLocks noChangeAspect="1"/>
          </p:cNvGraphicFramePr>
          <p:nvPr/>
        </p:nvGraphicFramePr>
        <p:xfrm>
          <a:off x="6500826" y="190022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5" name="CS ChemDraw Drawing" r:id="rId88" imgW="171893" imgH="171643" progId="ChemDraw.Document.6.0">
                  <p:embed/>
                </p:oleObj>
              </mc:Choice>
              <mc:Fallback>
                <p:oleObj name="CS ChemDraw Drawing" r:id="rId88" imgW="17189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90022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84"/>
          <p:cNvGraphicFramePr>
            <a:graphicFrameLocks noChangeAspect="1"/>
          </p:cNvGraphicFramePr>
          <p:nvPr/>
        </p:nvGraphicFramePr>
        <p:xfrm>
          <a:off x="450056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6" name="CS ChemDraw Drawing" r:id="rId89" imgW="171893" imgH="171643" progId="ChemDraw.Document.6.0">
                  <p:embed/>
                </p:oleObj>
              </mc:Choice>
              <mc:Fallback>
                <p:oleObj name="CS ChemDraw Drawing" r:id="rId89" imgW="17189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85"/>
          <p:cNvGraphicFramePr>
            <a:graphicFrameLocks noChangeAspect="1"/>
          </p:cNvGraphicFramePr>
          <p:nvPr/>
        </p:nvGraphicFramePr>
        <p:xfrm>
          <a:off x="6500826" y="264318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7" name="CS ChemDraw Drawing" r:id="rId90" imgW="171893" imgH="171643" progId="ChemDraw.Document.6.0">
                  <p:embed/>
                </p:oleObj>
              </mc:Choice>
              <mc:Fallback>
                <p:oleObj name="CS ChemDraw Drawing" r:id="rId90" imgW="17189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86"/>
          <p:cNvGraphicFramePr>
            <a:graphicFrameLocks noChangeAspect="1"/>
          </p:cNvGraphicFramePr>
          <p:nvPr/>
        </p:nvGraphicFramePr>
        <p:xfrm>
          <a:off x="490061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8" name="CS ChemDraw Drawing" r:id="rId91" imgW="171893" imgH="171643" progId="ChemDraw.Document.6.0">
                  <p:embed/>
                </p:oleObj>
              </mc:Choice>
              <mc:Fallback>
                <p:oleObj name="CS ChemDraw Drawing" r:id="rId91" imgW="17189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87"/>
          <p:cNvGraphicFramePr>
            <a:graphicFrameLocks noChangeAspect="1"/>
          </p:cNvGraphicFramePr>
          <p:nvPr/>
        </p:nvGraphicFramePr>
        <p:xfrm>
          <a:off x="7000892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9" name="CS ChemDraw Drawing" r:id="rId92" imgW="171893" imgH="171643" progId="ChemDraw.Document.6.0">
                  <p:embed/>
                </p:oleObj>
              </mc:Choice>
              <mc:Fallback>
                <p:oleObj name="CS ChemDraw Drawing" r:id="rId92" imgW="17189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88"/>
          <p:cNvGraphicFramePr>
            <a:graphicFrameLocks noChangeAspect="1"/>
          </p:cNvGraphicFramePr>
          <p:nvPr/>
        </p:nvGraphicFramePr>
        <p:xfrm>
          <a:off x="5286380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0" name="CS ChemDraw Drawing" r:id="rId93" imgW="171893" imgH="171643" progId="ChemDraw.Document.6.0">
                  <p:embed/>
                </p:oleObj>
              </mc:Choice>
              <mc:Fallback>
                <p:oleObj name="CS ChemDraw Drawing" r:id="rId93" imgW="171893" imgH="171643" progId="ChemDraw.Document.6.0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89"/>
          <p:cNvGraphicFramePr>
            <a:graphicFrameLocks noChangeAspect="1"/>
          </p:cNvGraphicFramePr>
          <p:nvPr/>
        </p:nvGraphicFramePr>
        <p:xfrm>
          <a:off x="7572396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1" name="CS ChemDraw Drawing" r:id="rId94" imgW="171893" imgH="171643" progId="ChemDraw.Document.6.0">
                  <p:embed/>
                </p:oleObj>
              </mc:Choice>
              <mc:Fallback>
                <p:oleObj name="CS ChemDraw Drawing" r:id="rId94" imgW="171893" imgH="171643" progId="ChemDraw.Document.6.0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122" name="Object 90"/>
          <p:cNvGraphicFramePr>
            <a:graphicFrameLocks noChangeAspect="1"/>
          </p:cNvGraphicFramePr>
          <p:nvPr/>
        </p:nvGraphicFramePr>
        <p:xfrm>
          <a:off x="392905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2" name="CS ChemDraw Drawing" r:id="rId95" imgW="171893" imgH="171643" progId="ChemDraw.Document.6.0">
                  <p:embed/>
                </p:oleObj>
              </mc:Choice>
              <mc:Fallback>
                <p:oleObj name="CS ChemDraw Drawing" r:id="rId95" imgW="171893" imgH="171643" progId="ChemDraw.Document.6.0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123" name="Object 91"/>
          <p:cNvGraphicFramePr>
            <a:graphicFrameLocks noChangeAspect="1"/>
          </p:cNvGraphicFramePr>
          <p:nvPr/>
        </p:nvGraphicFramePr>
        <p:xfrm>
          <a:off x="800102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3" name="CS ChemDraw Drawing" r:id="rId96" imgW="171893" imgH="171643" progId="ChemDraw.Document.6.0">
                  <p:embed/>
                </p:oleObj>
              </mc:Choice>
              <mc:Fallback>
                <p:oleObj name="CS ChemDraw Drawing" r:id="rId96" imgW="171893" imgH="171643" progId="ChemDraw.Document.6.0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テキスト ボックス 98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4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45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Rh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5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6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7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8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9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0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1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2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3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4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5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6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7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8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9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0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1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2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3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4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5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6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7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8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9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0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1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2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3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5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7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8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9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0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1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2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3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4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5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6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7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8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9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0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1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2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3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4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5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6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7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8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9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0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1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715140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2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3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4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5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6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7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8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9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0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1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2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3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4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5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6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3471856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7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856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8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9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78"/>
          <p:cNvGraphicFramePr>
            <a:graphicFrameLocks noChangeAspect="1"/>
          </p:cNvGraphicFramePr>
          <p:nvPr/>
        </p:nvGraphicFramePr>
        <p:xfrm>
          <a:off x="468630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0" name="CS ChemDraw Drawing" r:id="rId83" imgW="171893" imgH="171643" progId="ChemDraw.Document.6.0">
                  <p:embed/>
                </p:oleObj>
              </mc:Choice>
              <mc:Fallback>
                <p:oleObj name="CS ChemDraw Drawing" r:id="rId83" imgW="171893" imgH="171643" progId="ChemDraw.Document.6.0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79"/>
          <p:cNvGraphicFramePr>
            <a:graphicFrameLocks noChangeAspect="1"/>
          </p:cNvGraphicFramePr>
          <p:nvPr/>
        </p:nvGraphicFramePr>
        <p:xfrm>
          <a:off x="7572396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1" name="CS ChemDraw Drawing" r:id="rId84" imgW="171893" imgH="171643" progId="ChemDraw.Document.6.0">
                  <p:embed/>
                </p:oleObj>
              </mc:Choice>
              <mc:Fallback>
                <p:oleObj name="CS ChemDraw Drawing" r:id="rId84" imgW="17189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0"/>
          <p:cNvGraphicFramePr>
            <a:graphicFrameLocks noChangeAspect="1"/>
          </p:cNvGraphicFramePr>
          <p:nvPr/>
        </p:nvGraphicFramePr>
        <p:xfrm>
          <a:off x="375760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2" name="CS ChemDraw Drawing" r:id="rId85" imgW="171893" imgH="171643" progId="ChemDraw.Document.6.0">
                  <p:embed/>
                </p:oleObj>
              </mc:Choice>
              <mc:Fallback>
                <p:oleObj name="CS ChemDraw Drawing" r:id="rId85" imgW="17189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0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1"/>
          <p:cNvGraphicFramePr>
            <a:graphicFrameLocks noChangeAspect="1"/>
          </p:cNvGraphicFramePr>
          <p:nvPr/>
        </p:nvGraphicFramePr>
        <p:xfrm>
          <a:off x="7000892" y="147160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3" name="CS ChemDraw Drawing" r:id="rId86" imgW="171893" imgH="171643" progId="ChemDraw.Document.6.0">
                  <p:embed/>
                </p:oleObj>
              </mc:Choice>
              <mc:Fallback>
                <p:oleObj name="CS ChemDraw Drawing" r:id="rId86" imgW="17189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47160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62"/>
          <p:cNvGraphicFramePr>
            <a:graphicFrameLocks noChangeAspect="1"/>
          </p:cNvGraphicFramePr>
          <p:nvPr/>
        </p:nvGraphicFramePr>
        <p:xfrm>
          <a:off x="414337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4" name="CS ChemDraw Drawing" r:id="rId87" imgW="171893" imgH="171643" progId="ChemDraw.Document.6.0">
                  <p:embed/>
                </p:oleObj>
              </mc:Choice>
              <mc:Fallback>
                <p:oleObj name="CS ChemDraw Drawing" r:id="rId87" imgW="17189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63"/>
          <p:cNvGraphicFramePr>
            <a:graphicFrameLocks noChangeAspect="1"/>
          </p:cNvGraphicFramePr>
          <p:nvPr/>
        </p:nvGraphicFramePr>
        <p:xfrm>
          <a:off x="6500826" y="1900228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5" name="CS ChemDraw Drawing" r:id="rId88" imgW="171893" imgH="171643" progId="ChemDraw.Document.6.0">
                  <p:embed/>
                </p:oleObj>
              </mc:Choice>
              <mc:Fallback>
                <p:oleObj name="CS ChemDraw Drawing" r:id="rId88" imgW="17189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900228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84"/>
          <p:cNvGraphicFramePr>
            <a:graphicFrameLocks noChangeAspect="1"/>
          </p:cNvGraphicFramePr>
          <p:nvPr/>
        </p:nvGraphicFramePr>
        <p:xfrm>
          <a:off x="450056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6" name="CS ChemDraw Drawing" r:id="rId89" imgW="171893" imgH="171643" progId="ChemDraw.Document.6.0">
                  <p:embed/>
                </p:oleObj>
              </mc:Choice>
              <mc:Fallback>
                <p:oleObj name="CS ChemDraw Drawing" r:id="rId89" imgW="17189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85"/>
          <p:cNvGraphicFramePr>
            <a:graphicFrameLocks noChangeAspect="1"/>
          </p:cNvGraphicFramePr>
          <p:nvPr/>
        </p:nvGraphicFramePr>
        <p:xfrm>
          <a:off x="6500826" y="264318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7" name="CS ChemDraw Drawing" r:id="rId90" imgW="171893" imgH="171643" progId="ChemDraw.Document.6.0">
                  <p:embed/>
                </p:oleObj>
              </mc:Choice>
              <mc:Fallback>
                <p:oleObj name="CS ChemDraw Drawing" r:id="rId90" imgW="17189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86"/>
          <p:cNvGraphicFramePr>
            <a:graphicFrameLocks noChangeAspect="1"/>
          </p:cNvGraphicFramePr>
          <p:nvPr/>
        </p:nvGraphicFramePr>
        <p:xfrm>
          <a:off x="4900616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8" name="CS ChemDraw Drawing" r:id="rId91" imgW="171893" imgH="171643" progId="ChemDraw.Document.6.0">
                  <p:embed/>
                </p:oleObj>
              </mc:Choice>
              <mc:Fallback>
                <p:oleObj name="CS ChemDraw Drawing" r:id="rId91" imgW="17189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6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87"/>
          <p:cNvGraphicFramePr>
            <a:graphicFrameLocks noChangeAspect="1"/>
          </p:cNvGraphicFramePr>
          <p:nvPr/>
        </p:nvGraphicFramePr>
        <p:xfrm>
          <a:off x="7000892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9" name="CS ChemDraw Drawing" r:id="rId92" imgW="171893" imgH="171643" progId="ChemDraw.Document.6.0">
                  <p:embed/>
                </p:oleObj>
              </mc:Choice>
              <mc:Fallback>
                <p:oleObj name="CS ChemDraw Drawing" r:id="rId92" imgW="17189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88"/>
          <p:cNvGraphicFramePr>
            <a:graphicFrameLocks noChangeAspect="1"/>
          </p:cNvGraphicFramePr>
          <p:nvPr/>
        </p:nvGraphicFramePr>
        <p:xfrm>
          <a:off x="5286380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0" name="CS ChemDraw Drawing" r:id="rId93" imgW="171893" imgH="171643" progId="ChemDraw.Document.6.0">
                  <p:embed/>
                </p:oleObj>
              </mc:Choice>
              <mc:Fallback>
                <p:oleObj name="CS ChemDraw Drawing" r:id="rId93" imgW="171893" imgH="171643" progId="ChemDraw.Document.6.0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89"/>
          <p:cNvGraphicFramePr>
            <a:graphicFrameLocks noChangeAspect="1"/>
          </p:cNvGraphicFramePr>
          <p:nvPr/>
        </p:nvGraphicFramePr>
        <p:xfrm>
          <a:off x="7572396" y="30718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1" name="CS ChemDraw Drawing" r:id="rId94" imgW="171893" imgH="171643" progId="ChemDraw.Document.6.0">
                  <p:embed/>
                </p:oleObj>
              </mc:Choice>
              <mc:Fallback>
                <p:oleObj name="CS ChemDraw Drawing" r:id="rId94" imgW="171893" imgH="171643" progId="ChemDraw.Document.6.0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30718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0"/>
          <p:cNvGraphicFramePr>
            <a:graphicFrameLocks noChangeAspect="1"/>
          </p:cNvGraphicFramePr>
          <p:nvPr/>
        </p:nvGraphicFramePr>
        <p:xfrm>
          <a:off x="3929058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2" name="CS ChemDraw Drawing" r:id="rId95" imgW="171893" imgH="171643" progId="ChemDraw.Document.6.0">
                  <p:embed/>
                </p:oleObj>
              </mc:Choice>
              <mc:Fallback>
                <p:oleObj name="CS ChemDraw Drawing" r:id="rId95" imgW="171893" imgH="171643" progId="ChemDraw.Document.6.0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1"/>
          <p:cNvGraphicFramePr>
            <a:graphicFrameLocks noChangeAspect="1"/>
          </p:cNvGraphicFramePr>
          <p:nvPr/>
        </p:nvGraphicFramePr>
        <p:xfrm>
          <a:off x="800102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3" name="CS ChemDraw Drawing" r:id="rId96" imgW="171893" imgH="171643" progId="ChemDraw.Document.6.0">
                  <p:embed/>
                </p:oleObj>
              </mc:Choice>
              <mc:Fallback>
                <p:oleObj name="CS ChemDraw Drawing" r:id="rId96" imgW="171893" imgH="171643" progId="ChemDraw.Document.6.0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48" name="Object 92"/>
          <p:cNvGraphicFramePr>
            <a:graphicFrameLocks noChangeAspect="1"/>
          </p:cNvGraphicFramePr>
          <p:nvPr/>
        </p:nvGraphicFramePr>
        <p:xfrm>
          <a:off x="4329112" y="468631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4" name="CS ChemDraw Drawing" r:id="rId97" imgW="171893" imgH="171643" progId="ChemDraw.Document.6.0">
                  <p:embed/>
                </p:oleObj>
              </mc:Choice>
              <mc:Fallback>
                <p:oleObj name="CS ChemDraw Drawing" r:id="rId97" imgW="171893" imgH="171643" progId="ChemDraw.Document.6.0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112" y="468631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49" name="Object 93"/>
          <p:cNvGraphicFramePr>
            <a:graphicFrameLocks noChangeAspect="1"/>
          </p:cNvGraphicFramePr>
          <p:nvPr/>
        </p:nvGraphicFramePr>
        <p:xfrm>
          <a:off x="8072462" y="192880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5" name="CS ChemDraw Drawing" r:id="rId98" imgW="171893" imgH="171643" progId="ChemDraw.Document.6.0">
                  <p:embed/>
                </p:oleObj>
              </mc:Choice>
              <mc:Fallback>
                <p:oleObj name="CS ChemDraw Drawing" r:id="rId98" imgW="171893" imgH="171643" progId="ChemDraw.Document.6.0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62" y="192880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テキスト ボックス 100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7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568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46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Pd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8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9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0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1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2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3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4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5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6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7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8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9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0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1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2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3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4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5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6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7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8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9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0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1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2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3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4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5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6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7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8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9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0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1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2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3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4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5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6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7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9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0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1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2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3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4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5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6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7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8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9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0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1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2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3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4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643702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5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6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643834" y="30718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7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30718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807246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8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6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9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58148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0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1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2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3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4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5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6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7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8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6"/>
          <p:cNvGraphicFramePr>
            <a:graphicFrameLocks noChangeAspect="1"/>
          </p:cNvGraphicFramePr>
          <p:nvPr/>
        </p:nvGraphicFramePr>
        <p:xfrm>
          <a:off x="3686170" y="1785926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9" name="CS ChemDraw Drawing" r:id="rId78" imgW="171893" imgH="171643" progId="ChemDraw.Document.6.0">
                  <p:embed/>
                </p:oleObj>
              </mc:Choice>
              <mc:Fallback>
                <p:oleObj name="CS ChemDraw Drawing" r:id="rId78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0" y="1785926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6178" name="Object 98"/>
          <p:cNvGraphicFramePr>
            <a:graphicFrameLocks noChangeAspect="1"/>
          </p:cNvGraphicFramePr>
          <p:nvPr/>
        </p:nvGraphicFramePr>
        <p:xfrm>
          <a:off x="7000892" y="30718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0" name="CS ChemDraw Drawing" r:id="rId80" imgW="173243" imgH="171643" progId="ChemDraw.Document.6.0">
                  <p:embed/>
                </p:oleObj>
              </mc:Choice>
              <mc:Fallback>
                <p:oleObj name="CS ChemDraw Drawing" r:id="rId80" imgW="173243" imgH="171643" progId="ChemDraw.Document.6.0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79" name="Object 99"/>
          <p:cNvGraphicFramePr>
            <a:graphicFrameLocks noChangeAspect="1"/>
          </p:cNvGraphicFramePr>
          <p:nvPr/>
        </p:nvGraphicFramePr>
        <p:xfrm>
          <a:off x="7858148" y="285749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1" name="CS ChemDraw Drawing" r:id="rId81" imgW="173243" imgH="171643" progId="ChemDraw.Document.6.0">
                  <p:embed/>
                </p:oleObj>
              </mc:Choice>
              <mc:Fallback>
                <p:oleObj name="CS ChemDraw Drawing" r:id="rId81" imgW="173243" imgH="171643" progId="ChemDraw.Document.6.0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85749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0" name="Object 100"/>
          <p:cNvGraphicFramePr>
            <a:graphicFrameLocks noChangeAspect="1"/>
          </p:cNvGraphicFramePr>
          <p:nvPr/>
        </p:nvGraphicFramePr>
        <p:xfrm>
          <a:off x="8143900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2" name="CS ChemDraw Drawing" r:id="rId82" imgW="173243" imgH="171643" progId="ChemDraw.Document.6.0">
                  <p:embed/>
                </p:oleObj>
              </mc:Choice>
              <mc:Fallback>
                <p:oleObj name="CS ChemDraw Drawing" r:id="rId82" imgW="173243" imgH="171643" progId="ChemDraw.Document.6.0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1" name="Object 101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3" name="CS ChemDraw Drawing" r:id="rId83" imgW="173243" imgH="171643" progId="ChemDraw.Document.6.0">
                  <p:embed/>
                </p:oleObj>
              </mc:Choice>
              <mc:Fallback>
                <p:oleObj name="CS ChemDraw Drawing" r:id="rId83" imgW="173243" imgH="171643" progId="ChemDraw.Document.6.0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2" name="Object 102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4" name="CS ChemDraw Drawing" r:id="rId84" imgW="173243" imgH="171643" progId="ChemDraw.Document.6.0">
                  <p:embed/>
                </p:oleObj>
              </mc:Choice>
              <mc:Fallback>
                <p:oleObj name="CS ChemDraw Drawing" r:id="rId84" imgW="173243" imgH="171643" progId="ChemDraw.Document.6.0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3" name="Object 103"/>
          <p:cNvGraphicFramePr>
            <a:graphicFrameLocks noChangeAspect="1"/>
          </p:cNvGraphicFramePr>
          <p:nvPr/>
        </p:nvGraphicFramePr>
        <p:xfrm>
          <a:off x="6500826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5" name="CS ChemDraw Drawing" r:id="rId85" imgW="173243" imgH="171643" progId="ChemDraw.Document.6.0">
                  <p:embed/>
                </p:oleObj>
              </mc:Choice>
              <mc:Fallback>
                <p:oleObj name="CS ChemDraw Drawing" r:id="rId85" imgW="173243" imgH="171643" progId="ChemDraw.Document.6.0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4" name="Object 104"/>
          <p:cNvGraphicFramePr>
            <a:graphicFrameLocks noChangeAspect="1"/>
          </p:cNvGraphicFramePr>
          <p:nvPr/>
        </p:nvGraphicFramePr>
        <p:xfrm>
          <a:off x="650082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6" name="CS ChemDraw Drawing" r:id="rId86" imgW="173243" imgH="171643" progId="ChemDraw.Document.6.0">
                  <p:embed/>
                </p:oleObj>
              </mc:Choice>
              <mc:Fallback>
                <p:oleObj name="CS ChemDraw Drawing" r:id="rId86" imgW="173243" imgH="171643" progId="ChemDraw.Document.6.0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5" name="Object 105"/>
          <p:cNvGraphicFramePr>
            <a:graphicFrameLocks noChangeAspect="1"/>
          </p:cNvGraphicFramePr>
          <p:nvPr/>
        </p:nvGraphicFramePr>
        <p:xfrm>
          <a:off x="6858016" y="150017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7" name="CS ChemDraw Drawing" r:id="rId87" imgW="173243" imgH="171643" progId="ChemDraw.Document.6.0">
                  <p:embed/>
                </p:oleObj>
              </mc:Choice>
              <mc:Fallback>
                <p:oleObj name="CS ChemDraw Drawing" r:id="rId87" imgW="173243" imgH="171643" progId="ChemDraw.Document.6.0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50017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6" name="Object 106"/>
          <p:cNvGraphicFramePr>
            <a:graphicFrameLocks noChangeAspect="1"/>
          </p:cNvGraphicFramePr>
          <p:nvPr/>
        </p:nvGraphicFramePr>
        <p:xfrm>
          <a:off x="7072330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8" name="CS ChemDraw Drawing" r:id="rId88" imgW="173243" imgH="171643" progId="ChemDraw.Document.6.0">
                  <p:embed/>
                </p:oleObj>
              </mc:Choice>
              <mc:Fallback>
                <p:oleObj name="CS ChemDraw Drawing" r:id="rId88" imgW="173243" imgH="171643" progId="ChemDraw.Document.6.0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7" name="Object 107"/>
          <p:cNvGraphicFramePr>
            <a:graphicFrameLocks noChangeAspect="1"/>
          </p:cNvGraphicFramePr>
          <p:nvPr/>
        </p:nvGraphicFramePr>
        <p:xfrm>
          <a:off x="7572396" y="147160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9" name="CS ChemDraw Drawing" r:id="rId89" imgW="173243" imgH="171643" progId="ChemDraw.Document.6.0">
                  <p:embed/>
                </p:oleObj>
              </mc:Choice>
              <mc:Fallback>
                <p:oleObj name="CS ChemDraw Drawing" r:id="rId89" imgW="173243" imgH="171643" progId="ChemDraw.Document.6.0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147160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8" name="Object 108"/>
          <p:cNvGraphicFramePr>
            <a:graphicFrameLocks noChangeAspect="1"/>
          </p:cNvGraphicFramePr>
          <p:nvPr/>
        </p:nvGraphicFramePr>
        <p:xfrm>
          <a:off x="800102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0" name="CS ChemDraw Drawing" r:id="rId90" imgW="173243" imgH="171643" progId="ChemDraw.Document.6.0">
                  <p:embed/>
                </p:oleObj>
              </mc:Choice>
              <mc:Fallback>
                <p:oleObj name="CS ChemDraw Drawing" r:id="rId90" imgW="173243" imgH="171643" progId="ChemDraw.Document.6.0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9" name="Object 109"/>
          <p:cNvGraphicFramePr>
            <a:graphicFrameLocks noChangeAspect="1"/>
          </p:cNvGraphicFramePr>
          <p:nvPr/>
        </p:nvGraphicFramePr>
        <p:xfrm>
          <a:off x="37449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1" name="CS ChemDraw Drawing" r:id="rId91" imgW="173243" imgH="171643" progId="ChemDraw.Document.6.0">
                  <p:embed/>
                </p:oleObj>
              </mc:Choice>
              <mc:Fallback>
                <p:oleObj name="CS ChemDraw Drawing" r:id="rId91" imgW="173243" imgH="171643" progId="ChemDraw.Document.6.0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0" name="Object 110"/>
          <p:cNvGraphicFramePr>
            <a:graphicFrameLocks noChangeAspect="1"/>
          </p:cNvGraphicFramePr>
          <p:nvPr/>
        </p:nvGraphicFramePr>
        <p:xfrm>
          <a:off x="39290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2" name="CS ChemDraw Drawing" r:id="rId92" imgW="173243" imgH="171643" progId="ChemDraw.Document.6.0">
                  <p:embed/>
                </p:oleObj>
              </mc:Choice>
              <mc:Fallback>
                <p:oleObj name="CS ChemDraw Drawing" r:id="rId92" imgW="173243" imgH="171643" progId="ChemDraw.Document.6.0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1" name="Object 111"/>
          <p:cNvGraphicFramePr>
            <a:graphicFrameLocks noChangeAspect="1"/>
          </p:cNvGraphicFramePr>
          <p:nvPr/>
        </p:nvGraphicFramePr>
        <p:xfrm>
          <a:off x="414338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3" name="CS ChemDraw Drawing" r:id="rId93" imgW="173243" imgH="171643" progId="ChemDraw.Document.6.0">
                  <p:embed/>
                </p:oleObj>
              </mc:Choice>
              <mc:Fallback>
                <p:oleObj name="CS ChemDraw Drawing" r:id="rId93" imgW="173243" imgH="171643" progId="ChemDraw.Document.6.0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2" name="Object 112"/>
          <p:cNvGraphicFramePr>
            <a:graphicFrameLocks noChangeAspect="1"/>
          </p:cNvGraphicFramePr>
          <p:nvPr/>
        </p:nvGraphicFramePr>
        <p:xfrm>
          <a:off x="43164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4" name="CS ChemDraw Drawing" r:id="rId94" imgW="173243" imgH="171643" progId="ChemDraw.Document.6.0">
                  <p:embed/>
                </p:oleObj>
              </mc:Choice>
              <mc:Fallback>
                <p:oleObj name="CS ChemDraw Drawing" r:id="rId94" imgW="173243" imgH="171643" progId="ChemDraw.Document.6.0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3" name="Object 113"/>
          <p:cNvGraphicFramePr>
            <a:graphicFrameLocks noChangeAspect="1"/>
          </p:cNvGraphicFramePr>
          <p:nvPr/>
        </p:nvGraphicFramePr>
        <p:xfrm>
          <a:off x="45005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5" name="CS ChemDraw Drawing" r:id="rId95" imgW="173243" imgH="171643" progId="ChemDraw.Document.6.0">
                  <p:embed/>
                </p:oleObj>
              </mc:Choice>
              <mc:Fallback>
                <p:oleObj name="CS ChemDraw Drawing" r:id="rId95" imgW="173243" imgH="171643" progId="ChemDraw.Document.6.0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4" name="Object 114"/>
          <p:cNvGraphicFramePr>
            <a:graphicFrameLocks noChangeAspect="1"/>
          </p:cNvGraphicFramePr>
          <p:nvPr/>
        </p:nvGraphicFramePr>
        <p:xfrm>
          <a:off x="471488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6" name="CS ChemDraw Drawing" r:id="rId96" imgW="173243" imgH="171643" progId="ChemDraw.Document.6.0">
                  <p:embed/>
                </p:oleObj>
              </mc:Choice>
              <mc:Fallback>
                <p:oleObj name="CS ChemDraw Drawing" r:id="rId96" imgW="173243" imgH="171643" progId="ChemDraw.Document.6.0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5" name="Object 115"/>
          <p:cNvGraphicFramePr>
            <a:graphicFrameLocks noChangeAspect="1"/>
          </p:cNvGraphicFramePr>
          <p:nvPr/>
        </p:nvGraphicFramePr>
        <p:xfrm>
          <a:off x="489903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7" name="CS ChemDraw Drawing" r:id="rId97" imgW="173243" imgH="171643" progId="ChemDraw.Document.6.0">
                  <p:embed/>
                </p:oleObj>
              </mc:Choice>
              <mc:Fallback>
                <p:oleObj name="CS ChemDraw Drawing" r:id="rId97" imgW="173243" imgH="171643" progId="ChemDraw.Document.6.0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3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6" name="Object 116"/>
          <p:cNvGraphicFramePr>
            <a:graphicFrameLocks noChangeAspect="1"/>
          </p:cNvGraphicFramePr>
          <p:nvPr/>
        </p:nvGraphicFramePr>
        <p:xfrm>
          <a:off x="50720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8" name="CS ChemDraw Drawing" r:id="rId98" imgW="173243" imgH="171643" progId="ChemDraw.Document.6.0">
                  <p:embed/>
                </p:oleObj>
              </mc:Choice>
              <mc:Fallback>
                <p:oleObj name="CS ChemDraw Drawing" r:id="rId98" imgW="173243" imgH="171643" progId="ChemDraw.Document.6.0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7" name="Object 117"/>
          <p:cNvGraphicFramePr>
            <a:graphicFrameLocks noChangeAspect="1"/>
          </p:cNvGraphicFramePr>
          <p:nvPr/>
        </p:nvGraphicFramePr>
        <p:xfrm>
          <a:off x="52562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79" name="CS ChemDraw Drawing" r:id="rId99" imgW="173243" imgH="171643" progId="ChemDraw.Document.6.0">
                  <p:embed/>
                </p:oleObj>
              </mc:Choice>
              <mc:Fallback>
                <p:oleObj name="CS ChemDraw Drawing" r:id="rId99" imgW="173243" imgH="171643" progId="ChemDraw.Document.6.0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98" name="Object 118"/>
          <p:cNvGraphicFramePr>
            <a:graphicFrameLocks noChangeAspect="1"/>
          </p:cNvGraphicFramePr>
          <p:nvPr/>
        </p:nvGraphicFramePr>
        <p:xfrm>
          <a:off x="547053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80" name="CS ChemDraw Drawing" r:id="rId100" imgW="173243" imgH="171643" progId="ChemDraw.Document.6.0">
                  <p:embed/>
                </p:oleObj>
              </mc:Choice>
              <mc:Fallback>
                <p:oleObj name="CS ChemDraw Drawing" r:id="rId100" imgW="173243" imgH="171643" progId="ChemDraw.Document.6.0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3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" name="テキスト ボックス 125"/>
          <p:cNvSpPr txBox="1"/>
          <p:nvPr/>
        </p:nvSpPr>
        <p:spPr>
          <a:xfrm>
            <a:off x="7786710" y="714356"/>
            <a:ext cx="80021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例外</a:t>
            </a:r>
            <a:endParaRPr kumimoji="1" lang="ja-JP" altLang="en-US" sz="2400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5783810" y="393305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閉殻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3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47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Ag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4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5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6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7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8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9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0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1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2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3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4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5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6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7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8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9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0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1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2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3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4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5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6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7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8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9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0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1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2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3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4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5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6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7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8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9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0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1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2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3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4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5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6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7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8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9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0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1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2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3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4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5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6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7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8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9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0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643702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1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2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3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4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5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6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9942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7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8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9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0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1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2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3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4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5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6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円/楕円 84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7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0" name="Object 96"/>
          <p:cNvGraphicFramePr>
            <a:graphicFrameLocks noChangeAspect="1"/>
          </p:cNvGraphicFramePr>
          <p:nvPr/>
        </p:nvGraphicFramePr>
        <p:xfrm>
          <a:off x="3898896" y="182879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8" name="CS ChemDraw Drawing" r:id="rId82" imgW="173243" imgH="171643" progId="ChemDraw.Document.6.0">
                  <p:embed/>
                </p:oleObj>
              </mc:Choice>
              <mc:Fallback>
                <p:oleObj name="CS ChemDraw Drawing" r:id="rId82" imgW="173243" imgH="171643" progId="ChemDraw.Document.6.0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896" y="182879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1" name="Object 97"/>
          <p:cNvGraphicFramePr>
            <a:graphicFrameLocks noChangeAspect="1"/>
          </p:cNvGraphicFramePr>
          <p:nvPr/>
        </p:nvGraphicFramePr>
        <p:xfrm>
          <a:off x="37449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9" name="CS ChemDraw Drawing" r:id="rId83" imgW="173243" imgH="171643" progId="ChemDraw.Document.6.0">
                  <p:embed/>
                </p:oleObj>
              </mc:Choice>
              <mc:Fallback>
                <p:oleObj name="CS ChemDraw Drawing" r:id="rId83" imgW="173243" imgH="171643" progId="ChemDraw.Document.6.0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2" name="Object 98"/>
          <p:cNvGraphicFramePr>
            <a:graphicFrameLocks noChangeAspect="1"/>
          </p:cNvGraphicFramePr>
          <p:nvPr/>
        </p:nvGraphicFramePr>
        <p:xfrm>
          <a:off x="39290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0" name="CS ChemDraw Drawing" r:id="rId84" imgW="173243" imgH="171643" progId="ChemDraw.Document.6.0">
                  <p:embed/>
                </p:oleObj>
              </mc:Choice>
              <mc:Fallback>
                <p:oleObj name="CS ChemDraw Drawing" r:id="rId84" imgW="173243" imgH="171643" progId="ChemDraw.Document.6.0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3" name="Object 99"/>
          <p:cNvGraphicFramePr>
            <a:graphicFrameLocks noChangeAspect="1"/>
          </p:cNvGraphicFramePr>
          <p:nvPr/>
        </p:nvGraphicFramePr>
        <p:xfrm>
          <a:off x="414338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1" name="CS ChemDraw Drawing" r:id="rId85" imgW="173243" imgH="171643" progId="ChemDraw.Document.6.0">
                  <p:embed/>
                </p:oleObj>
              </mc:Choice>
              <mc:Fallback>
                <p:oleObj name="CS ChemDraw Drawing" r:id="rId85" imgW="173243" imgH="171643" progId="ChemDraw.Document.6.0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4" name="Object 100"/>
          <p:cNvGraphicFramePr>
            <a:graphicFrameLocks noChangeAspect="1"/>
          </p:cNvGraphicFramePr>
          <p:nvPr/>
        </p:nvGraphicFramePr>
        <p:xfrm>
          <a:off x="43164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2" name="CS ChemDraw Drawing" r:id="rId86" imgW="173243" imgH="171643" progId="ChemDraw.Document.6.0">
                  <p:embed/>
                </p:oleObj>
              </mc:Choice>
              <mc:Fallback>
                <p:oleObj name="CS ChemDraw Drawing" r:id="rId86" imgW="173243" imgH="171643" progId="ChemDraw.Document.6.0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5" name="Object 101"/>
          <p:cNvGraphicFramePr>
            <a:graphicFrameLocks noChangeAspect="1"/>
          </p:cNvGraphicFramePr>
          <p:nvPr/>
        </p:nvGraphicFramePr>
        <p:xfrm>
          <a:off x="45005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3" name="CS ChemDraw Drawing" r:id="rId87" imgW="173243" imgH="171643" progId="ChemDraw.Document.6.0">
                  <p:embed/>
                </p:oleObj>
              </mc:Choice>
              <mc:Fallback>
                <p:oleObj name="CS ChemDraw Drawing" r:id="rId87" imgW="173243" imgH="171643" progId="ChemDraw.Document.6.0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6" name="Object 102"/>
          <p:cNvGraphicFramePr>
            <a:graphicFrameLocks noChangeAspect="1"/>
          </p:cNvGraphicFramePr>
          <p:nvPr/>
        </p:nvGraphicFramePr>
        <p:xfrm>
          <a:off x="471488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4" name="CS ChemDraw Drawing" r:id="rId88" imgW="173243" imgH="171643" progId="ChemDraw.Document.6.0">
                  <p:embed/>
                </p:oleObj>
              </mc:Choice>
              <mc:Fallback>
                <p:oleObj name="CS ChemDraw Drawing" r:id="rId88" imgW="173243" imgH="171643" progId="ChemDraw.Document.6.0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7" name="Object 103"/>
          <p:cNvGraphicFramePr>
            <a:graphicFrameLocks noChangeAspect="1"/>
          </p:cNvGraphicFramePr>
          <p:nvPr/>
        </p:nvGraphicFramePr>
        <p:xfrm>
          <a:off x="489903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5" name="CS ChemDraw Drawing" r:id="rId89" imgW="173243" imgH="171643" progId="ChemDraw.Document.6.0">
                  <p:embed/>
                </p:oleObj>
              </mc:Choice>
              <mc:Fallback>
                <p:oleObj name="CS ChemDraw Drawing" r:id="rId89" imgW="173243" imgH="171643" progId="ChemDraw.Document.6.0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3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8" name="Object 104"/>
          <p:cNvGraphicFramePr>
            <a:graphicFrameLocks noChangeAspect="1"/>
          </p:cNvGraphicFramePr>
          <p:nvPr/>
        </p:nvGraphicFramePr>
        <p:xfrm>
          <a:off x="50720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6" name="CS ChemDraw Drawing" r:id="rId90" imgW="173243" imgH="171643" progId="ChemDraw.Document.6.0">
                  <p:embed/>
                </p:oleObj>
              </mc:Choice>
              <mc:Fallback>
                <p:oleObj name="CS ChemDraw Drawing" r:id="rId90" imgW="173243" imgH="171643" progId="ChemDraw.Document.6.0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09" name="Object 105"/>
          <p:cNvGraphicFramePr>
            <a:graphicFrameLocks noChangeAspect="1"/>
          </p:cNvGraphicFramePr>
          <p:nvPr/>
        </p:nvGraphicFramePr>
        <p:xfrm>
          <a:off x="52562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7" name="CS ChemDraw Drawing" r:id="rId91" imgW="173243" imgH="171643" progId="ChemDraw.Document.6.0">
                  <p:embed/>
                </p:oleObj>
              </mc:Choice>
              <mc:Fallback>
                <p:oleObj name="CS ChemDraw Drawing" r:id="rId91" imgW="173243" imgH="171643" progId="ChemDraw.Document.6.0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0" name="Object 106"/>
          <p:cNvGraphicFramePr>
            <a:graphicFrameLocks noChangeAspect="1"/>
          </p:cNvGraphicFramePr>
          <p:nvPr/>
        </p:nvGraphicFramePr>
        <p:xfrm>
          <a:off x="547053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8" name="CS ChemDraw Drawing" r:id="rId92" imgW="173243" imgH="171643" progId="ChemDraw.Document.6.0">
                  <p:embed/>
                </p:oleObj>
              </mc:Choice>
              <mc:Fallback>
                <p:oleObj name="CS ChemDraw Drawing" r:id="rId92" imgW="173243" imgH="171643" progId="ChemDraw.Document.6.0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3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1" name="Object 107"/>
          <p:cNvGraphicFramePr>
            <a:graphicFrameLocks noChangeAspect="1"/>
          </p:cNvGraphicFramePr>
          <p:nvPr/>
        </p:nvGraphicFramePr>
        <p:xfrm>
          <a:off x="7000892" y="30718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99" name="CS ChemDraw Drawing" r:id="rId93" imgW="173243" imgH="171643" progId="ChemDraw.Document.6.0">
                  <p:embed/>
                </p:oleObj>
              </mc:Choice>
              <mc:Fallback>
                <p:oleObj name="CS ChemDraw Drawing" r:id="rId93" imgW="173243" imgH="171643" progId="ChemDraw.Document.6.0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2" name="Object 108"/>
          <p:cNvGraphicFramePr>
            <a:graphicFrameLocks noChangeAspect="1"/>
          </p:cNvGraphicFramePr>
          <p:nvPr/>
        </p:nvGraphicFramePr>
        <p:xfrm>
          <a:off x="7572396" y="30718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0" name="CS ChemDraw Drawing" r:id="rId94" imgW="173243" imgH="171643" progId="ChemDraw.Document.6.0">
                  <p:embed/>
                </p:oleObj>
              </mc:Choice>
              <mc:Fallback>
                <p:oleObj name="CS ChemDraw Drawing" r:id="rId94" imgW="173243" imgH="171643" progId="ChemDraw.Document.6.0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30718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3" name="Object 109"/>
          <p:cNvGraphicFramePr>
            <a:graphicFrameLocks noChangeAspect="1"/>
          </p:cNvGraphicFramePr>
          <p:nvPr/>
        </p:nvGraphicFramePr>
        <p:xfrm>
          <a:off x="800102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1" name="CS ChemDraw Drawing" r:id="rId95" imgW="173243" imgH="171643" progId="ChemDraw.Document.6.0">
                  <p:embed/>
                </p:oleObj>
              </mc:Choice>
              <mc:Fallback>
                <p:oleObj name="CS ChemDraw Drawing" r:id="rId95" imgW="173243" imgH="171643" progId="ChemDraw.Document.6.0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4" name="Object 110"/>
          <p:cNvGraphicFramePr>
            <a:graphicFrameLocks noChangeAspect="1"/>
          </p:cNvGraphicFramePr>
          <p:nvPr/>
        </p:nvGraphicFramePr>
        <p:xfrm>
          <a:off x="6500826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2" name="CS ChemDraw Drawing" r:id="rId96" imgW="173243" imgH="171643" progId="ChemDraw.Document.6.0">
                  <p:embed/>
                </p:oleObj>
              </mc:Choice>
              <mc:Fallback>
                <p:oleObj name="CS ChemDraw Drawing" r:id="rId96" imgW="173243" imgH="171643" progId="ChemDraw.Document.6.0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5" name="Object 111"/>
          <p:cNvGraphicFramePr>
            <a:graphicFrameLocks noChangeAspect="1"/>
          </p:cNvGraphicFramePr>
          <p:nvPr/>
        </p:nvGraphicFramePr>
        <p:xfrm>
          <a:off x="6470664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3" name="CS ChemDraw Drawing" r:id="rId97" imgW="173243" imgH="171643" progId="ChemDraw.Document.6.0">
                  <p:embed/>
                </p:oleObj>
              </mc:Choice>
              <mc:Fallback>
                <p:oleObj name="CS ChemDraw Drawing" r:id="rId97" imgW="173243" imgH="171643" progId="ChemDraw.Document.6.0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64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6" name="Object 112"/>
          <p:cNvGraphicFramePr>
            <a:graphicFrameLocks noChangeAspect="1"/>
          </p:cNvGraphicFramePr>
          <p:nvPr/>
        </p:nvGraphicFramePr>
        <p:xfrm>
          <a:off x="6858016" y="150017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4" name="CS ChemDraw Drawing" r:id="rId98" imgW="173243" imgH="171643" progId="ChemDraw.Document.6.0">
                  <p:embed/>
                </p:oleObj>
              </mc:Choice>
              <mc:Fallback>
                <p:oleObj name="CS ChemDraw Drawing" r:id="rId98" imgW="173243" imgH="171643" progId="ChemDraw.Document.6.0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50017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7" name="Object 113"/>
          <p:cNvGraphicFramePr>
            <a:graphicFrameLocks noChangeAspect="1"/>
          </p:cNvGraphicFramePr>
          <p:nvPr/>
        </p:nvGraphicFramePr>
        <p:xfrm>
          <a:off x="7072330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5" name="CS ChemDraw Drawing" r:id="rId99" imgW="173243" imgH="171643" progId="ChemDraw.Document.6.0">
                  <p:embed/>
                </p:oleObj>
              </mc:Choice>
              <mc:Fallback>
                <p:oleObj name="CS ChemDraw Drawing" r:id="rId99" imgW="173243" imgH="171643" progId="ChemDraw.Document.6.0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8" name="Object 114"/>
          <p:cNvGraphicFramePr>
            <a:graphicFrameLocks noChangeAspect="1"/>
          </p:cNvGraphicFramePr>
          <p:nvPr/>
        </p:nvGraphicFramePr>
        <p:xfrm>
          <a:off x="7500958" y="147160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6" name="CS ChemDraw Drawing" r:id="rId100" imgW="173243" imgH="171643" progId="ChemDraw.Document.6.0">
                  <p:embed/>
                </p:oleObj>
              </mc:Choice>
              <mc:Fallback>
                <p:oleObj name="CS ChemDraw Drawing" r:id="rId100" imgW="173243" imgH="171643" progId="ChemDraw.Document.6.0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147160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19" name="Object 115"/>
          <p:cNvGraphicFramePr>
            <a:graphicFrameLocks noChangeAspect="1"/>
          </p:cNvGraphicFramePr>
          <p:nvPr/>
        </p:nvGraphicFramePr>
        <p:xfrm>
          <a:off x="7715272" y="154303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7" name="CS ChemDraw Drawing" r:id="rId101" imgW="173243" imgH="171643" progId="ChemDraw.Document.6.0">
                  <p:embed/>
                </p:oleObj>
              </mc:Choice>
              <mc:Fallback>
                <p:oleObj name="CS ChemDraw Drawing" r:id="rId101" imgW="173243" imgH="171643" progId="ChemDraw.Document.6.0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154303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220" name="Object 116"/>
          <p:cNvGraphicFramePr>
            <a:graphicFrameLocks noChangeAspect="1"/>
          </p:cNvGraphicFramePr>
          <p:nvPr/>
        </p:nvGraphicFramePr>
        <p:xfrm>
          <a:off x="8072462" y="192880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8" name="CS ChemDraw Drawing" r:id="rId102" imgW="173243" imgH="171643" progId="ChemDraw.Document.6.0">
                  <p:embed/>
                </p:oleObj>
              </mc:Choice>
              <mc:Fallback>
                <p:oleObj name="CS ChemDraw Drawing" r:id="rId102" imgW="173243" imgH="171643" progId="ChemDraw.Document.6.0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62" y="192880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25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57488" y="5714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48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Cd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26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27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28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29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/>
        </p:nvGraphicFramePr>
        <p:xfrm>
          <a:off x="1643042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0" name="CS ChemDraw Drawing" r:id="rId11" imgW="173243" imgH="171643" progId="ChemDraw.Document.6.0">
                  <p:embed/>
                </p:oleObj>
              </mc:Choice>
              <mc:Fallback>
                <p:oleObj name="CS ChemDraw Drawing" r:id="rId11" imgW="17324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/>
        </p:nvGraphicFramePr>
        <p:xfrm>
          <a:off x="185735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1" name="CS ChemDraw Drawing" r:id="rId12" imgW="173243" imgH="171643" progId="ChemDraw.Document.6.0">
                  <p:embed/>
                </p:oleObj>
              </mc:Choice>
              <mc:Fallback>
                <p:oleObj name="CS ChemDraw Drawing" r:id="rId12" imgW="17324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"/>
          <p:cNvGraphicFramePr>
            <a:graphicFrameLocks noChangeAspect="1"/>
          </p:cNvGraphicFramePr>
          <p:nvPr/>
        </p:nvGraphicFramePr>
        <p:xfrm>
          <a:off x="228598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2" name="CS ChemDraw Drawing" r:id="rId13" imgW="173243" imgH="171643" progId="ChemDraw.Document.6.0">
                  <p:embed/>
                </p:oleObj>
              </mc:Choice>
              <mc:Fallback>
                <p:oleObj name="CS ChemDraw Drawing" r:id="rId13" imgW="17324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6"/>
          <p:cNvGraphicFramePr>
            <a:graphicFrameLocks noChangeAspect="1"/>
          </p:cNvGraphicFramePr>
          <p:nvPr/>
        </p:nvGraphicFramePr>
        <p:xfrm>
          <a:off x="2470136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3" name="CS ChemDraw Drawing" r:id="rId14" imgW="173243" imgH="171643" progId="ChemDraw.Document.6.0">
                  <p:embed/>
                </p:oleObj>
              </mc:Choice>
              <mc:Fallback>
                <p:oleObj name="CS ChemDraw Drawing" r:id="rId14" imgW="17324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6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/>
          <p:cNvGraphicFramePr>
            <a:graphicFrameLocks noChangeAspect="1"/>
          </p:cNvGraphicFramePr>
          <p:nvPr/>
        </p:nvGraphicFramePr>
        <p:xfrm>
          <a:off x="268445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4" name="CS ChemDraw Drawing" r:id="rId15" imgW="173243" imgH="171643" progId="ChemDraw.Document.6.0">
                  <p:embed/>
                </p:oleObj>
              </mc:Choice>
              <mc:Fallback>
                <p:oleObj name="CS ChemDraw Drawing" r:id="rId15" imgW="17324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/>
          <p:cNvGraphicFramePr>
            <a:graphicFrameLocks noChangeAspect="1"/>
          </p:cNvGraphicFramePr>
          <p:nvPr/>
        </p:nvGraphicFramePr>
        <p:xfrm>
          <a:off x="2857488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5" name="CS ChemDraw Drawing" r:id="rId16" imgW="173243" imgH="171643" progId="ChemDraw.Document.6.0">
                  <p:embed/>
                </p:oleObj>
              </mc:Choice>
              <mc:Fallback>
                <p:oleObj name="CS ChemDraw Drawing" r:id="rId16" imgW="17324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/>
          <p:cNvGraphicFramePr>
            <a:graphicFrameLocks noChangeAspect="1"/>
          </p:cNvGraphicFramePr>
          <p:nvPr/>
        </p:nvGraphicFramePr>
        <p:xfrm>
          <a:off x="3041640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6" name="CS ChemDraw Drawing" r:id="rId17" imgW="173243" imgH="171643" progId="ChemDraw.Document.6.0">
                  <p:embed/>
                </p:oleObj>
              </mc:Choice>
              <mc:Fallback>
                <p:oleObj name="CS ChemDraw Drawing" r:id="rId17" imgW="17324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40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/>
          <p:cNvGraphicFramePr>
            <a:graphicFrameLocks noChangeAspect="1"/>
          </p:cNvGraphicFramePr>
          <p:nvPr/>
        </p:nvGraphicFramePr>
        <p:xfrm>
          <a:off x="3255954" y="328612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7" name="CS ChemDraw Drawing" r:id="rId18" imgW="173243" imgH="171643" progId="ChemDraw.Document.6.0">
                  <p:embed/>
                </p:oleObj>
              </mc:Choice>
              <mc:Fallback>
                <p:oleObj name="CS ChemDraw Drawing" r:id="rId18" imgW="17324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4" y="328612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7286644" y="185736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8" name="CS ChemDraw Drawing" r:id="rId19" imgW="173243" imgH="171643" progId="ChemDraw.Document.6.0">
                  <p:embed/>
                </p:oleObj>
              </mc:Choice>
              <mc:Fallback>
                <p:oleObj name="CS ChemDraw Drawing" r:id="rId19" imgW="17324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/>
          <p:cNvGraphicFramePr>
            <a:graphicFrameLocks noChangeAspect="1"/>
          </p:cNvGraphicFramePr>
          <p:nvPr/>
        </p:nvGraphicFramePr>
        <p:xfrm>
          <a:off x="728664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9" name="CS ChemDraw Drawing" r:id="rId20" imgW="173243" imgH="171643" progId="ChemDraw.Document.6.0">
                  <p:embed/>
                </p:oleObj>
              </mc:Choice>
              <mc:Fallback>
                <p:oleObj name="CS ChemDraw Drawing" r:id="rId20" imgW="17324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/>
          <p:cNvGraphicFramePr>
            <a:graphicFrameLocks noChangeAspect="1"/>
          </p:cNvGraphicFramePr>
          <p:nvPr/>
        </p:nvGraphicFramePr>
        <p:xfrm>
          <a:off x="6858016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0" name="CS ChemDraw Drawing" r:id="rId21" imgW="173243" imgH="171643" progId="ChemDraw.Document.6.0">
                  <p:embed/>
                </p:oleObj>
              </mc:Choice>
              <mc:Fallback>
                <p:oleObj name="CS ChemDraw Drawing" r:id="rId21" imgW="17324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/>
          <p:cNvGraphicFramePr>
            <a:graphicFrameLocks noChangeAspect="1"/>
          </p:cNvGraphicFramePr>
          <p:nvPr/>
        </p:nvGraphicFramePr>
        <p:xfrm>
          <a:off x="7715272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1" name="CS ChemDraw Drawing" r:id="rId22" imgW="173243" imgH="171643" progId="ChemDraw.Document.6.0">
                  <p:embed/>
                </p:oleObj>
              </mc:Choice>
              <mc:Fallback>
                <p:oleObj name="CS ChemDraw Drawing" r:id="rId22" imgW="17324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/>
          <p:cNvGraphicFramePr>
            <a:graphicFrameLocks noChangeAspect="1"/>
          </p:cNvGraphicFramePr>
          <p:nvPr/>
        </p:nvGraphicFramePr>
        <p:xfrm>
          <a:off x="7000892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2" name="CS ChemDraw Drawing" r:id="rId23" imgW="173243" imgH="171643" progId="ChemDraw.Document.6.0">
                  <p:embed/>
                </p:oleObj>
              </mc:Choice>
              <mc:Fallback>
                <p:oleObj name="CS ChemDraw Drawing" r:id="rId23" imgW="17324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6"/>
          <p:cNvGraphicFramePr>
            <a:graphicFrameLocks noChangeAspect="1"/>
          </p:cNvGraphicFramePr>
          <p:nvPr/>
        </p:nvGraphicFramePr>
        <p:xfrm>
          <a:off x="7000892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3" name="CS ChemDraw Drawing" r:id="rId24" imgW="173243" imgH="171643" progId="ChemDraw.Document.6.0">
                  <p:embed/>
                </p:oleObj>
              </mc:Choice>
              <mc:Fallback>
                <p:oleObj name="CS ChemDraw Drawing" r:id="rId24" imgW="17324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7"/>
          <p:cNvGraphicFramePr>
            <a:graphicFrameLocks noChangeAspect="1"/>
          </p:cNvGraphicFramePr>
          <p:nvPr/>
        </p:nvGraphicFramePr>
        <p:xfrm>
          <a:off x="7572396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4" name="CS ChemDraw Drawing" r:id="rId25" imgW="173243" imgH="171643" progId="ChemDraw.Document.6.0">
                  <p:embed/>
                </p:oleObj>
              </mc:Choice>
              <mc:Fallback>
                <p:oleObj name="CS ChemDraw Drawing" r:id="rId25" imgW="17324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8"/>
          <p:cNvGraphicFramePr>
            <a:graphicFrameLocks noChangeAspect="1"/>
          </p:cNvGraphicFramePr>
          <p:nvPr/>
        </p:nvGraphicFramePr>
        <p:xfrm>
          <a:off x="7572396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5" name="CS ChemDraw Drawing" r:id="rId26" imgW="173243" imgH="171643" progId="ChemDraw.Document.6.0">
                  <p:embed/>
                </p:oleObj>
              </mc:Choice>
              <mc:Fallback>
                <p:oleObj name="CS ChemDraw Drawing" r:id="rId26" imgW="173243" imgH="171643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6715140" y="1714488"/>
            <a:ext cx="1285884" cy="1285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0" name="Object 38"/>
          <p:cNvGraphicFramePr>
            <a:graphicFrameLocks noChangeAspect="1"/>
          </p:cNvGraphicFramePr>
          <p:nvPr/>
        </p:nvGraphicFramePr>
        <p:xfrm>
          <a:off x="16430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6" name="CS ChemDraw Drawing" r:id="rId27" imgW="173243" imgH="171643" progId="ChemDraw.Document.6.0">
                  <p:embed/>
                </p:oleObj>
              </mc:Choice>
              <mc:Fallback>
                <p:oleObj name="CS ChemDraw Drawing" r:id="rId27" imgW="173243" imgH="171643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9"/>
          <p:cNvGraphicFramePr>
            <a:graphicFrameLocks noChangeAspect="1"/>
          </p:cNvGraphicFramePr>
          <p:nvPr/>
        </p:nvGraphicFramePr>
        <p:xfrm>
          <a:off x="1857354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7" name="CS ChemDraw Drawing" r:id="rId28" imgW="173243" imgH="171643" progId="ChemDraw.Document.6.0">
                  <p:embed/>
                </p:oleObj>
              </mc:Choice>
              <mc:Fallback>
                <p:oleObj name="CS ChemDraw Drawing" r:id="rId28" imgW="173243" imgH="171643" progId="ChemDraw.Document.6.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0"/>
          <p:cNvGraphicFramePr>
            <a:graphicFrameLocks noChangeAspect="1"/>
          </p:cNvGraphicFramePr>
          <p:nvPr/>
        </p:nvGraphicFramePr>
        <p:xfrm>
          <a:off x="22859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8" name="CS ChemDraw Drawing" r:id="rId29" imgW="173243" imgH="171643" progId="ChemDraw.Document.6.0">
                  <p:embed/>
                </p:oleObj>
              </mc:Choice>
              <mc:Fallback>
                <p:oleObj name="CS ChemDraw Drawing" r:id="rId29" imgW="173243" imgH="171643" progId="ChemDraw.Document.6.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1"/>
          <p:cNvGraphicFramePr>
            <a:graphicFrameLocks noChangeAspect="1"/>
          </p:cNvGraphicFramePr>
          <p:nvPr/>
        </p:nvGraphicFramePr>
        <p:xfrm>
          <a:off x="24701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9" name="CS ChemDraw Drawing" r:id="rId30" imgW="173243" imgH="171643" progId="ChemDraw.Document.6.0">
                  <p:embed/>
                </p:oleObj>
              </mc:Choice>
              <mc:Fallback>
                <p:oleObj name="CS ChemDraw Drawing" r:id="rId30" imgW="173243" imgH="171643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2"/>
          <p:cNvGraphicFramePr>
            <a:graphicFrameLocks noChangeAspect="1"/>
          </p:cNvGraphicFramePr>
          <p:nvPr/>
        </p:nvGraphicFramePr>
        <p:xfrm>
          <a:off x="26844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0" name="CS ChemDraw Drawing" r:id="rId31" imgW="173243" imgH="171643" progId="ChemDraw.Document.6.0">
                  <p:embed/>
                </p:oleObj>
              </mc:Choice>
              <mc:Fallback>
                <p:oleObj name="CS ChemDraw Drawing" r:id="rId31" imgW="173243" imgH="171643" progId="ChemDraw.Document.6.0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3"/>
          <p:cNvGraphicFramePr>
            <a:graphicFrameLocks noChangeAspect="1"/>
          </p:cNvGraphicFramePr>
          <p:nvPr/>
        </p:nvGraphicFramePr>
        <p:xfrm>
          <a:off x="285747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1" name="CS ChemDraw Drawing" r:id="rId32" imgW="173243" imgH="171643" progId="ChemDraw.Document.6.0">
                  <p:embed/>
                </p:oleObj>
              </mc:Choice>
              <mc:Fallback>
                <p:oleObj name="CS ChemDraw Drawing" r:id="rId32" imgW="173243" imgH="171643" progId="ChemDraw.Document.6.0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7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304162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2" name="CS ChemDraw Drawing" r:id="rId33" imgW="173243" imgH="171643" progId="ChemDraw.Document.6.0">
                  <p:embed/>
                </p:oleObj>
              </mc:Choice>
              <mc:Fallback>
                <p:oleObj name="CS ChemDraw Drawing" r:id="rId33" imgW="173243" imgH="171643" progId="ChemDraw.Document.6.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2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325594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3" name="CS ChemDraw Drawing" r:id="rId34" imgW="173243" imgH="171643" progId="ChemDraw.Document.6.0">
                  <p:embed/>
                </p:oleObj>
              </mc:Choice>
              <mc:Fallback>
                <p:oleObj name="CS ChemDraw Drawing" r:id="rId34" imgW="173243" imgH="171643" progId="ChemDraw.Document.6.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4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7"/>
          <p:cNvGraphicFramePr>
            <a:graphicFrameLocks noChangeAspect="1"/>
          </p:cNvGraphicFramePr>
          <p:nvPr/>
        </p:nvGraphicFramePr>
        <p:xfrm>
          <a:off x="7286644" y="164305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4" name="CS ChemDraw Drawing" r:id="rId35" imgW="173243" imgH="171643" progId="ChemDraw.Document.6.0">
                  <p:embed/>
                </p:oleObj>
              </mc:Choice>
              <mc:Fallback>
                <p:oleObj name="CS ChemDraw Drawing" r:id="rId35" imgW="173243" imgH="171643" progId="ChemDraw.Document.6.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64305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8"/>
          <p:cNvGraphicFramePr>
            <a:graphicFrameLocks noChangeAspect="1"/>
          </p:cNvGraphicFramePr>
          <p:nvPr/>
        </p:nvGraphicFramePr>
        <p:xfrm>
          <a:off x="7286644" y="292893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5" name="CS ChemDraw Drawing" r:id="rId36" imgW="173243" imgH="171643" progId="ChemDraw.Document.6.0">
                  <p:embed/>
                </p:oleObj>
              </mc:Choice>
              <mc:Fallback>
                <p:oleObj name="CS ChemDraw Drawing" r:id="rId36" imgW="173243" imgH="171643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92893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9"/>
          <p:cNvGraphicFramePr>
            <a:graphicFrameLocks noChangeAspect="1"/>
          </p:cNvGraphicFramePr>
          <p:nvPr/>
        </p:nvGraphicFramePr>
        <p:xfrm>
          <a:off x="6643702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6" name="CS ChemDraw Drawing" r:id="rId37" imgW="173243" imgH="171643" progId="ChemDraw.Document.6.0">
                  <p:embed/>
                </p:oleObj>
              </mc:Choice>
              <mc:Fallback>
                <p:oleObj name="CS ChemDraw Drawing" r:id="rId37" imgW="173243" imgH="171643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0"/>
          <p:cNvGraphicFramePr>
            <a:graphicFrameLocks noChangeAspect="1"/>
          </p:cNvGraphicFramePr>
          <p:nvPr/>
        </p:nvGraphicFramePr>
        <p:xfrm>
          <a:off x="7929586" y="2285992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7" name="CS ChemDraw Drawing" r:id="rId38" imgW="173243" imgH="171643" progId="ChemDraw.Document.6.0">
                  <p:embed/>
                </p:oleObj>
              </mc:Choice>
              <mc:Fallback>
                <p:oleObj name="CS ChemDraw Drawing" r:id="rId38" imgW="173243" imgH="171643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2285992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/>
          <p:cNvGraphicFramePr>
            <a:graphicFrameLocks noChangeAspect="1"/>
          </p:cNvGraphicFramePr>
          <p:nvPr/>
        </p:nvGraphicFramePr>
        <p:xfrm>
          <a:off x="6786578" y="190022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8" name="CS ChemDraw Drawing" r:id="rId39" imgW="173243" imgH="171643" progId="ChemDraw.Document.6.0">
                  <p:embed/>
                </p:oleObj>
              </mc:Choice>
              <mc:Fallback>
                <p:oleObj name="CS ChemDraw Drawing" r:id="rId39" imgW="173243" imgH="171643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90022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/>
          <p:cNvGraphicFramePr>
            <a:graphicFrameLocks noChangeAspect="1"/>
          </p:cNvGraphicFramePr>
          <p:nvPr/>
        </p:nvGraphicFramePr>
        <p:xfrm>
          <a:off x="6858016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9" name="CS ChemDraw Drawing" r:id="rId40" imgW="173243" imgH="171643" progId="ChemDraw.Document.6.0">
                  <p:embed/>
                </p:oleObj>
              </mc:Choice>
              <mc:Fallback>
                <p:oleObj name="CS ChemDraw Drawing" r:id="rId40" imgW="173243" imgH="171643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3"/>
          <p:cNvGraphicFramePr>
            <a:graphicFrameLocks noChangeAspect="1"/>
          </p:cNvGraphicFramePr>
          <p:nvPr/>
        </p:nvGraphicFramePr>
        <p:xfrm>
          <a:off x="7715272" y="2786058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0" name="CS ChemDraw Drawing" r:id="rId41" imgW="173243" imgH="171643" progId="ChemDraw.Document.6.0">
                  <p:embed/>
                </p:oleObj>
              </mc:Choice>
              <mc:Fallback>
                <p:oleObj name="CS ChemDraw Drawing" r:id="rId41" imgW="173243" imgH="171643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786058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4"/>
          <p:cNvGraphicFramePr>
            <a:graphicFrameLocks noChangeAspect="1"/>
          </p:cNvGraphicFramePr>
          <p:nvPr/>
        </p:nvGraphicFramePr>
        <p:xfrm>
          <a:off x="7786710" y="185736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1" name="CS ChemDraw Drawing" r:id="rId42" imgW="173243" imgH="171643" progId="ChemDraw.Document.6.0">
                  <p:embed/>
                </p:oleObj>
              </mc:Choice>
              <mc:Fallback>
                <p:oleObj name="CS ChemDraw Drawing" r:id="rId42" imgW="173243" imgH="171643" progId="ChemDraw.Document.6.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85736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円/楕円 45"/>
          <p:cNvSpPr/>
          <p:nvPr/>
        </p:nvSpPr>
        <p:spPr>
          <a:xfrm>
            <a:off x="6500826" y="1500174"/>
            <a:ext cx="1714512" cy="1714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Object 61"/>
          <p:cNvGraphicFramePr>
            <a:graphicFrameLocks noChangeAspect="1"/>
          </p:cNvGraphicFramePr>
          <p:nvPr/>
        </p:nvGraphicFramePr>
        <p:xfrm>
          <a:off x="37449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2" name="CS ChemDraw Drawing" r:id="rId43" imgW="173243" imgH="171643" progId="ChemDraw.Document.6.0">
                  <p:embed/>
                </p:oleObj>
              </mc:Choice>
              <mc:Fallback>
                <p:oleObj name="CS ChemDraw Drawing" r:id="rId43" imgW="173243" imgH="171643" progId="ChemDraw.Document.6.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2"/>
          <p:cNvGraphicFramePr>
            <a:graphicFrameLocks noChangeAspect="1"/>
          </p:cNvGraphicFramePr>
          <p:nvPr/>
        </p:nvGraphicFramePr>
        <p:xfrm>
          <a:off x="39290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3" name="CS ChemDraw Drawing" r:id="rId44" imgW="173243" imgH="171643" progId="ChemDraw.Document.6.0">
                  <p:embed/>
                </p:oleObj>
              </mc:Choice>
              <mc:Fallback>
                <p:oleObj name="CS ChemDraw Drawing" r:id="rId44" imgW="173243" imgH="171643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3"/>
          <p:cNvGraphicFramePr>
            <a:graphicFrameLocks noChangeAspect="1"/>
          </p:cNvGraphicFramePr>
          <p:nvPr/>
        </p:nvGraphicFramePr>
        <p:xfrm>
          <a:off x="41433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4" name="CS ChemDraw Drawing" r:id="rId45" imgW="173243" imgH="171643" progId="ChemDraw.Document.6.0">
                  <p:embed/>
                </p:oleObj>
              </mc:Choice>
              <mc:Fallback>
                <p:oleObj name="CS ChemDraw Drawing" r:id="rId45" imgW="173243" imgH="171643" progId="ChemDraw.Document.6.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4"/>
          <p:cNvGraphicFramePr>
            <a:graphicFrameLocks noChangeAspect="1"/>
          </p:cNvGraphicFramePr>
          <p:nvPr/>
        </p:nvGraphicFramePr>
        <p:xfrm>
          <a:off x="431640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5" name="CS ChemDraw Drawing" r:id="rId46" imgW="173243" imgH="171643" progId="ChemDraw.Document.6.0">
                  <p:embed/>
                </p:oleObj>
              </mc:Choice>
              <mc:Fallback>
                <p:oleObj name="CS ChemDraw Drawing" r:id="rId46" imgW="173243" imgH="171643" progId="ChemDraw.Document.6.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0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5"/>
          <p:cNvGraphicFramePr>
            <a:graphicFrameLocks noChangeAspect="1"/>
          </p:cNvGraphicFramePr>
          <p:nvPr/>
        </p:nvGraphicFramePr>
        <p:xfrm>
          <a:off x="4500559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6" name="CS ChemDraw Drawing" r:id="rId47" imgW="173243" imgH="171643" progId="ChemDraw.Document.6.0">
                  <p:embed/>
                </p:oleObj>
              </mc:Choice>
              <mc:Fallback>
                <p:oleObj name="CS ChemDraw Drawing" r:id="rId47" imgW="173243" imgH="171643" progId="ChemDraw.Document.6.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9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6"/>
          <p:cNvGraphicFramePr>
            <a:graphicFrameLocks noChangeAspect="1"/>
          </p:cNvGraphicFramePr>
          <p:nvPr/>
        </p:nvGraphicFramePr>
        <p:xfrm>
          <a:off x="4714872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7" name="CS ChemDraw Drawing" r:id="rId48" imgW="173243" imgH="171643" progId="ChemDraw.Document.6.0">
                  <p:embed/>
                </p:oleObj>
              </mc:Choice>
              <mc:Fallback>
                <p:oleObj name="CS ChemDraw Drawing" r:id="rId48" imgW="173243" imgH="171643" progId="ChemDraw.Document.6.0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2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67"/>
          <p:cNvGraphicFramePr>
            <a:graphicFrameLocks noChangeAspect="1"/>
          </p:cNvGraphicFramePr>
          <p:nvPr/>
        </p:nvGraphicFramePr>
        <p:xfrm>
          <a:off x="48990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8" name="CS ChemDraw Drawing" r:id="rId49" imgW="173243" imgH="171643" progId="ChemDraw.Document.6.0">
                  <p:embed/>
                </p:oleObj>
              </mc:Choice>
              <mc:Fallback>
                <p:oleObj name="CS ChemDraw Drawing" r:id="rId49" imgW="173243" imgH="171643" progId="ChemDraw.Document.6.0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8"/>
          <p:cNvGraphicFramePr>
            <a:graphicFrameLocks noChangeAspect="1"/>
          </p:cNvGraphicFramePr>
          <p:nvPr/>
        </p:nvGraphicFramePr>
        <p:xfrm>
          <a:off x="507206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9" name="CS ChemDraw Drawing" r:id="rId50" imgW="173243" imgH="171643" progId="ChemDraw.Document.6.0">
                  <p:embed/>
                </p:oleObj>
              </mc:Choice>
              <mc:Fallback>
                <p:oleObj name="CS ChemDraw Drawing" r:id="rId50" imgW="173243" imgH="171643" progId="ChemDraw.Document.6.0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9"/>
          <p:cNvGraphicFramePr>
            <a:graphicFrameLocks noChangeAspect="1"/>
          </p:cNvGraphicFramePr>
          <p:nvPr/>
        </p:nvGraphicFramePr>
        <p:xfrm>
          <a:off x="5256216" y="4000504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0" name="CS ChemDraw Drawing" r:id="rId51" imgW="173243" imgH="171643" progId="ChemDraw.Document.6.0">
                  <p:embed/>
                </p:oleObj>
              </mc:Choice>
              <mc:Fallback>
                <p:oleObj name="CS ChemDraw Drawing" r:id="rId51" imgW="173243" imgH="171643" progId="ChemDraw.Document.6.0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6" y="4000504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0"/>
          <p:cNvGraphicFramePr>
            <a:graphicFrameLocks noChangeAspect="1"/>
          </p:cNvGraphicFramePr>
          <p:nvPr/>
        </p:nvGraphicFramePr>
        <p:xfrm>
          <a:off x="5470528" y="400050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1" name="CS ChemDraw Drawing" r:id="rId52" imgW="173243" imgH="171643" progId="ChemDraw.Document.6.0">
                  <p:embed/>
                </p:oleObj>
              </mc:Choice>
              <mc:Fallback>
                <p:oleObj name="CS ChemDraw Drawing" r:id="rId52" imgW="173243" imgH="171643" progId="ChemDraw.Document.6.0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8" y="400050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/>
        </p:nvGraphicFramePr>
        <p:xfrm>
          <a:off x="6715140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2" name="CS ChemDraw Drawing" r:id="rId53" imgW="173243" imgH="171643" progId="ChemDraw.Document.6.0">
                  <p:embed/>
                </p:oleObj>
              </mc:Choice>
              <mc:Fallback>
                <p:oleObj name="CS ChemDraw Drawing" r:id="rId53" imgW="173243" imgH="171643" progId="ChemDraw.Document.6.0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3"/>
          <p:cNvGraphicFramePr>
            <a:graphicFrameLocks noChangeAspect="1"/>
          </p:cNvGraphicFramePr>
          <p:nvPr/>
        </p:nvGraphicFramePr>
        <p:xfrm>
          <a:off x="7072330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3" name="CS ChemDraw Drawing" r:id="rId54" imgW="173243" imgH="171643" progId="ChemDraw.Document.6.0">
                  <p:embed/>
                </p:oleObj>
              </mc:Choice>
              <mc:Fallback>
                <p:oleObj name="CS ChemDraw Drawing" r:id="rId54" imgW="173243" imgH="171643" progId="ChemDraw.Document.6.0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4"/>
          <p:cNvGraphicFramePr>
            <a:graphicFrameLocks noChangeAspect="1"/>
          </p:cNvGraphicFramePr>
          <p:nvPr/>
        </p:nvGraphicFramePr>
        <p:xfrm>
          <a:off x="7500958" y="290036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4" name="CS ChemDraw Drawing" r:id="rId55" imgW="173243" imgH="171643" progId="ChemDraw.Document.6.0">
                  <p:embed/>
                </p:oleObj>
              </mc:Choice>
              <mc:Fallback>
                <p:oleObj name="CS ChemDraw Drawing" r:id="rId55" imgW="173243" imgH="171643" progId="ChemDraw.Document.6.0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290036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5"/>
          <p:cNvGraphicFramePr>
            <a:graphicFrameLocks noChangeAspect="1"/>
          </p:cNvGraphicFramePr>
          <p:nvPr/>
        </p:nvGraphicFramePr>
        <p:xfrm>
          <a:off x="7858148" y="257174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5" name="CS ChemDraw Drawing" r:id="rId56" imgW="173243" imgH="171643" progId="ChemDraw.Document.6.0">
                  <p:embed/>
                </p:oleObj>
              </mc:Choice>
              <mc:Fallback>
                <p:oleObj name="CS ChemDraw Drawing" r:id="rId56" imgW="173243" imgH="171643" progId="ChemDraw.Document.6.0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257174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/>
        </p:nvGraphicFramePr>
        <p:xfrm>
          <a:off x="7899424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6" name="CS ChemDraw Drawing" r:id="rId57" imgW="173243" imgH="171643" progId="ChemDraw.Document.6.0">
                  <p:embed/>
                </p:oleObj>
              </mc:Choice>
              <mc:Fallback>
                <p:oleObj name="CS ChemDraw Drawing" r:id="rId57" imgW="173243" imgH="171643" progId="ChemDraw.Document.6.0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/>
        </p:nvGraphicFramePr>
        <p:xfrm>
          <a:off x="7643834" y="175735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7" name="CS ChemDraw Drawing" r:id="rId58" imgW="173243" imgH="171643" progId="ChemDraw.Document.6.0">
                  <p:embed/>
                </p:oleObj>
              </mc:Choice>
              <mc:Fallback>
                <p:oleObj name="CS ChemDraw Drawing" r:id="rId58" imgW="173243" imgH="171643" progId="ChemDraw.Document.6.0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175735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78"/>
          <p:cNvGraphicFramePr>
            <a:graphicFrameLocks noChangeAspect="1"/>
          </p:cNvGraphicFramePr>
          <p:nvPr/>
        </p:nvGraphicFramePr>
        <p:xfrm>
          <a:off x="7470796" y="168591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8" name="CS ChemDraw Drawing" r:id="rId59" imgW="173243" imgH="171643" progId="ChemDraw.Document.6.0">
                  <p:embed/>
                </p:oleObj>
              </mc:Choice>
              <mc:Fallback>
                <p:oleObj name="CS ChemDraw Drawing" r:id="rId59" imgW="173243" imgH="171643" progId="ChemDraw.Document.6.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96" y="168591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79"/>
          <p:cNvGraphicFramePr>
            <a:graphicFrameLocks noChangeAspect="1"/>
          </p:cNvGraphicFramePr>
          <p:nvPr/>
        </p:nvGraphicFramePr>
        <p:xfrm>
          <a:off x="6684978" y="207167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9" name="CS ChemDraw Drawing" r:id="rId60" imgW="173243" imgH="171643" progId="ChemDraw.Document.6.0">
                  <p:embed/>
                </p:oleObj>
              </mc:Choice>
              <mc:Fallback>
                <p:oleObj name="CS ChemDraw Drawing" r:id="rId60" imgW="173243" imgH="171643" progId="ChemDraw.Document.6.0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78" y="207167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0"/>
          <p:cNvGraphicFramePr>
            <a:graphicFrameLocks noChangeAspect="1"/>
          </p:cNvGraphicFramePr>
          <p:nvPr/>
        </p:nvGraphicFramePr>
        <p:xfrm>
          <a:off x="692945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0" name="CS ChemDraw Drawing" r:id="rId61" imgW="173243" imgH="171643" progId="ChemDraw.Document.6.0">
                  <p:embed/>
                </p:oleObj>
              </mc:Choice>
              <mc:Fallback>
                <p:oleObj name="CS ChemDraw Drawing" r:id="rId61" imgW="173243" imgH="171643" progId="ChemDraw.Document.6.0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1"/>
          <p:cNvGraphicFramePr>
            <a:graphicFrameLocks noChangeAspect="1"/>
          </p:cNvGraphicFramePr>
          <p:nvPr/>
        </p:nvGraphicFramePr>
        <p:xfrm>
          <a:off x="7113606" y="164305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1" name="CS ChemDraw Drawing" r:id="rId62" imgW="173243" imgH="171643" progId="ChemDraw.Document.6.0">
                  <p:embed/>
                </p:oleObj>
              </mc:Choice>
              <mc:Fallback>
                <p:oleObj name="CS ChemDraw Drawing" r:id="rId62" imgW="173243" imgH="171643" progId="ChemDraw.Document.6.0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606" y="164305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75"/>
          <p:cNvGraphicFramePr>
            <a:graphicFrameLocks noChangeAspect="1"/>
          </p:cNvGraphicFramePr>
          <p:nvPr/>
        </p:nvGraphicFramePr>
        <p:xfrm>
          <a:off x="7286644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2" name="CS ChemDraw Drawing" r:id="rId63" imgW="173243" imgH="171643" progId="ChemDraw.Document.6.0">
                  <p:embed/>
                </p:oleObj>
              </mc:Choice>
              <mc:Fallback>
                <p:oleObj name="CS ChemDraw Drawing" r:id="rId63" imgW="173243" imgH="171643" progId="ChemDraw.Document.6.0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76"/>
          <p:cNvGraphicFramePr>
            <a:graphicFrameLocks noChangeAspect="1"/>
          </p:cNvGraphicFramePr>
          <p:nvPr/>
        </p:nvGraphicFramePr>
        <p:xfrm>
          <a:off x="6643702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3" name="CS ChemDraw Drawing" r:id="rId64" imgW="173243" imgH="171643" progId="ChemDraw.Document.6.0">
                  <p:embed/>
                </p:oleObj>
              </mc:Choice>
              <mc:Fallback>
                <p:oleObj name="CS ChemDraw Drawing" r:id="rId64" imgW="173243" imgH="171643" progId="ChemDraw.Document.6.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7"/>
          <p:cNvGraphicFramePr>
            <a:graphicFrameLocks noChangeAspect="1"/>
          </p:cNvGraphicFramePr>
          <p:nvPr/>
        </p:nvGraphicFramePr>
        <p:xfrm>
          <a:off x="6429388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4" name="CS ChemDraw Drawing" r:id="rId65" imgW="173243" imgH="171643" progId="ChemDraw.Document.6.0">
                  <p:embed/>
                </p:oleObj>
              </mc:Choice>
              <mc:Fallback>
                <p:oleObj name="CS ChemDraw Drawing" r:id="rId65" imgW="173243" imgH="171643" progId="ChemDraw.Document.6.0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78"/>
          <p:cNvGraphicFramePr>
            <a:graphicFrameLocks noChangeAspect="1"/>
          </p:cNvGraphicFramePr>
          <p:nvPr/>
        </p:nvGraphicFramePr>
        <p:xfrm>
          <a:off x="6715140" y="292893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5" name="CS ChemDraw Drawing" r:id="rId66" imgW="173243" imgH="171643" progId="ChemDraw.Document.6.0">
                  <p:embed/>
                </p:oleObj>
              </mc:Choice>
              <mc:Fallback>
                <p:oleObj name="CS ChemDraw Drawing" r:id="rId66" imgW="173243" imgH="171643" progId="ChemDraw.Document.6.0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292893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9"/>
          <p:cNvGraphicFramePr>
            <a:graphicFrameLocks noChangeAspect="1"/>
          </p:cNvGraphicFramePr>
          <p:nvPr/>
        </p:nvGraphicFramePr>
        <p:xfrm>
          <a:off x="7286644" y="314324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6" name="CS ChemDraw Drawing" r:id="rId67" imgW="173243" imgH="171643" progId="ChemDraw.Document.6.0">
                  <p:embed/>
                </p:oleObj>
              </mc:Choice>
              <mc:Fallback>
                <p:oleObj name="CS ChemDraw Drawing" r:id="rId67" imgW="173243" imgH="171643" progId="ChemDraw.Document.6.0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14324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0"/>
          <p:cNvGraphicFramePr>
            <a:graphicFrameLocks noChangeAspect="1"/>
          </p:cNvGraphicFramePr>
          <p:nvPr/>
        </p:nvGraphicFramePr>
        <p:xfrm>
          <a:off x="7786710" y="297179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7" name="CS ChemDraw Drawing" r:id="rId68" imgW="173243" imgH="171643" progId="ChemDraw.Document.6.0">
                  <p:embed/>
                </p:oleObj>
              </mc:Choice>
              <mc:Fallback>
                <p:oleObj name="CS ChemDraw Drawing" r:id="rId68" imgW="173243" imgH="171643" progId="ChemDraw.Document.6.0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97179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81"/>
          <p:cNvGraphicFramePr>
            <a:graphicFrameLocks noChangeAspect="1"/>
          </p:cNvGraphicFramePr>
          <p:nvPr/>
        </p:nvGraphicFramePr>
        <p:xfrm>
          <a:off x="8143900" y="228599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8" name="CS ChemDraw Drawing" r:id="rId69" imgW="173243" imgH="171643" progId="ChemDraw.Document.6.0">
                  <p:embed/>
                </p:oleObj>
              </mc:Choice>
              <mc:Fallback>
                <p:oleObj name="CS ChemDraw Drawing" r:id="rId69" imgW="173243" imgH="171643" progId="ChemDraw.Document.6.0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0" y="228599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82"/>
          <p:cNvGraphicFramePr>
            <a:graphicFrameLocks noChangeAspect="1"/>
          </p:cNvGraphicFramePr>
          <p:nvPr/>
        </p:nvGraphicFramePr>
        <p:xfrm>
          <a:off x="7899424" y="171448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9" name="CS ChemDraw Drawing" r:id="rId70" imgW="173243" imgH="171643" progId="ChemDraw.Document.6.0">
                  <p:embed/>
                </p:oleObj>
              </mc:Choice>
              <mc:Fallback>
                <p:oleObj name="CS ChemDraw Drawing" r:id="rId70" imgW="173243" imgH="171643" progId="ChemDraw.Document.6.0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9424" y="171448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3"/>
          <p:cNvGraphicFramePr>
            <a:graphicFrameLocks noChangeAspect="1"/>
          </p:cNvGraphicFramePr>
          <p:nvPr/>
        </p:nvGraphicFramePr>
        <p:xfrm>
          <a:off x="1643042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0" name="CS ChemDraw Drawing" r:id="rId71" imgW="173243" imgH="171643" progId="ChemDraw.Document.6.0">
                  <p:embed/>
                </p:oleObj>
              </mc:Choice>
              <mc:Fallback>
                <p:oleObj name="CS ChemDraw Drawing" r:id="rId71" imgW="173243" imgH="171643" progId="ChemDraw.Document.6.0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84"/>
          <p:cNvGraphicFramePr>
            <a:graphicFrameLocks noChangeAspect="1"/>
          </p:cNvGraphicFramePr>
          <p:nvPr/>
        </p:nvGraphicFramePr>
        <p:xfrm>
          <a:off x="1857354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1" name="CS ChemDraw Drawing" r:id="rId72" imgW="173243" imgH="171643" progId="ChemDraw.Document.6.0">
                  <p:embed/>
                </p:oleObj>
              </mc:Choice>
              <mc:Fallback>
                <p:oleObj name="CS ChemDraw Drawing" r:id="rId72" imgW="173243" imgH="171643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4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85"/>
          <p:cNvGraphicFramePr>
            <a:graphicFrameLocks noChangeAspect="1"/>
          </p:cNvGraphicFramePr>
          <p:nvPr/>
        </p:nvGraphicFramePr>
        <p:xfrm>
          <a:off x="22859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2" name="CS ChemDraw Drawing" r:id="rId73" imgW="173243" imgH="171643" progId="ChemDraw.Document.6.0">
                  <p:embed/>
                </p:oleObj>
              </mc:Choice>
              <mc:Fallback>
                <p:oleObj name="CS ChemDraw Drawing" r:id="rId73" imgW="173243" imgH="171643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6"/>
          <p:cNvGraphicFramePr>
            <a:graphicFrameLocks noChangeAspect="1"/>
          </p:cNvGraphicFramePr>
          <p:nvPr/>
        </p:nvGraphicFramePr>
        <p:xfrm>
          <a:off x="24701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3" name="CS ChemDraw Drawing" r:id="rId74" imgW="173243" imgH="171643" progId="ChemDraw.Document.6.0">
                  <p:embed/>
                </p:oleObj>
              </mc:Choice>
              <mc:Fallback>
                <p:oleObj name="CS ChemDraw Drawing" r:id="rId74" imgW="173243" imgH="171643" progId="ChemDraw.Document.6.0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87"/>
          <p:cNvGraphicFramePr>
            <a:graphicFrameLocks noChangeAspect="1"/>
          </p:cNvGraphicFramePr>
          <p:nvPr/>
        </p:nvGraphicFramePr>
        <p:xfrm>
          <a:off x="26844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4" name="CS ChemDraw Drawing" r:id="rId75" imgW="173243" imgH="171643" progId="ChemDraw.Document.6.0">
                  <p:embed/>
                </p:oleObj>
              </mc:Choice>
              <mc:Fallback>
                <p:oleObj name="CS ChemDraw Drawing" r:id="rId75" imgW="173243" imgH="171643" progId="ChemDraw.Document.6.0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88"/>
          <p:cNvGraphicFramePr>
            <a:graphicFrameLocks noChangeAspect="1"/>
          </p:cNvGraphicFramePr>
          <p:nvPr/>
        </p:nvGraphicFramePr>
        <p:xfrm>
          <a:off x="285748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5" name="CS ChemDraw Drawing" r:id="rId76" imgW="173243" imgH="171643" progId="ChemDraw.Document.6.0">
                  <p:embed/>
                </p:oleObj>
              </mc:Choice>
              <mc:Fallback>
                <p:oleObj name="CS ChemDraw Drawing" r:id="rId76" imgW="173243" imgH="171643" progId="ChemDraw.Document.6.0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9"/>
          <p:cNvGraphicFramePr>
            <a:graphicFrameLocks noChangeAspect="1"/>
          </p:cNvGraphicFramePr>
          <p:nvPr/>
        </p:nvGraphicFramePr>
        <p:xfrm>
          <a:off x="3041638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6" name="CS ChemDraw Drawing" r:id="rId77" imgW="173243" imgH="171643" progId="ChemDraw.Document.6.0">
                  <p:embed/>
                </p:oleObj>
              </mc:Choice>
              <mc:Fallback>
                <p:oleObj name="CS ChemDraw Drawing" r:id="rId77" imgW="173243" imgH="171643" progId="ChemDraw.Document.6.0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38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0"/>
          <p:cNvGraphicFramePr>
            <a:graphicFrameLocks noChangeAspect="1"/>
          </p:cNvGraphicFramePr>
          <p:nvPr/>
        </p:nvGraphicFramePr>
        <p:xfrm>
          <a:off x="3255951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7" name="CS ChemDraw Drawing" r:id="rId78" imgW="173243" imgH="171643" progId="ChemDraw.Document.6.0">
                  <p:embed/>
                </p:oleObj>
              </mc:Choice>
              <mc:Fallback>
                <p:oleObj name="CS ChemDraw Drawing" r:id="rId78" imgW="173243" imgH="171643" progId="ChemDraw.Document.6.0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51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77"/>
          <p:cNvGraphicFramePr>
            <a:graphicFrameLocks noChangeAspect="1"/>
          </p:cNvGraphicFramePr>
          <p:nvPr/>
        </p:nvGraphicFramePr>
        <p:xfrm>
          <a:off x="164304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8" name="CS ChemDraw Drawing" r:id="rId79" imgW="171893" imgH="171643" progId="ChemDraw.Document.6.0">
                  <p:embed/>
                </p:oleObj>
              </mc:Choice>
              <mc:Fallback>
                <p:oleObj name="CS ChemDraw Drawing" r:id="rId79" imgW="171893" imgH="171643" progId="ChemDraw.Document.6.0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円/楕円 83"/>
          <p:cNvSpPr/>
          <p:nvPr/>
        </p:nvSpPr>
        <p:spPr>
          <a:xfrm>
            <a:off x="6286512" y="1285860"/>
            <a:ext cx="2143140" cy="21431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5" name="Object 78"/>
          <p:cNvGraphicFramePr>
            <a:graphicFrameLocks noChangeAspect="1"/>
          </p:cNvGraphicFramePr>
          <p:nvPr/>
        </p:nvGraphicFramePr>
        <p:xfrm>
          <a:off x="7286644" y="121442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9" name="CS ChemDraw Drawing" r:id="rId81" imgW="171893" imgH="171643" progId="ChemDraw.Document.6.0">
                  <p:embed/>
                </p:oleObj>
              </mc:Choice>
              <mc:Fallback>
                <p:oleObj name="CS ChemDraw Drawing" r:id="rId81" imgW="171893" imgH="171643" progId="ChemDraw.Document.6.0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21442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79"/>
          <p:cNvGraphicFramePr>
            <a:graphicFrameLocks noChangeAspect="1"/>
          </p:cNvGraphicFramePr>
          <p:nvPr/>
        </p:nvGraphicFramePr>
        <p:xfrm>
          <a:off x="7286644" y="335756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0" name="CS ChemDraw Drawing" r:id="rId82" imgW="171893" imgH="171643" progId="ChemDraw.Document.6.0">
                  <p:embed/>
                </p:oleObj>
              </mc:Choice>
              <mc:Fallback>
                <p:oleObj name="CS ChemDraw Drawing" r:id="rId82" imgW="171893" imgH="171643" progId="ChemDraw.Document.6.0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335756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97"/>
          <p:cNvGraphicFramePr>
            <a:graphicFrameLocks noChangeAspect="1"/>
          </p:cNvGraphicFramePr>
          <p:nvPr/>
        </p:nvGraphicFramePr>
        <p:xfrm>
          <a:off x="37449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1" name="CS ChemDraw Drawing" r:id="rId83" imgW="173243" imgH="171643" progId="ChemDraw.Document.6.0">
                  <p:embed/>
                </p:oleObj>
              </mc:Choice>
              <mc:Fallback>
                <p:oleObj name="CS ChemDraw Drawing" r:id="rId83" imgW="173243" imgH="171643" progId="ChemDraw.Document.6.0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98"/>
          <p:cNvGraphicFramePr>
            <a:graphicFrameLocks noChangeAspect="1"/>
          </p:cNvGraphicFramePr>
          <p:nvPr/>
        </p:nvGraphicFramePr>
        <p:xfrm>
          <a:off x="39290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2" name="CS ChemDraw Drawing" r:id="rId84" imgW="173243" imgH="171643" progId="ChemDraw.Document.6.0">
                  <p:embed/>
                </p:oleObj>
              </mc:Choice>
              <mc:Fallback>
                <p:oleObj name="CS ChemDraw Drawing" r:id="rId84" imgW="173243" imgH="171643" progId="ChemDraw.Document.6.0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99"/>
          <p:cNvGraphicFramePr>
            <a:graphicFrameLocks noChangeAspect="1"/>
          </p:cNvGraphicFramePr>
          <p:nvPr/>
        </p:nvGraphicFramePr>
        <p:xfrm>
          <a:off x="414338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3" name="CS ChemDraw Drawing" r:id="rId85" imgW="173243" imgH="171643" progId="ChemDraw.Document.6.0">
                  <p:embed/>
                </p:oleObj>
              </mc:Choice>
              <mc:Fallback>
                <p:oleObj name="CS ChemDraw Drawing" r:id="rId85" imgW="173243" imgH="171643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00"/>
          <p:cNvGraphicFramePr>
            <a:graphicFrameLocks noChangeAspect="1"/>
          </p:cNvGraphicFramePr>
          <p:nvPr/>
        </p:nvGraphicFramePr>
        <p:xfrm>
          <a:off x="43164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4" name="CS ChemDraw Drawing" r:id="rId86" imgW="173243" imgH="171643" progId="ChemDraw.Document.6.0">
                  <p:embed/>
                </p:oleObj>
              </mc:Choice>
              <mc:Fallback>
                <p:oleObj name="CS ChemDraw Drawing" r:id="rId86" imgW="173243" imgH="171643" progId="ChemDraw.Document.6.0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01"/>
          <p:cNvGraphicFramePr>
            <a:graphicFrameLocks noChangeAspect="1"/>
          </p:cNvGraphicFramePr>
          <p:nvPr/>
        </p:nvGraphicFramePr>
        <p:xfrm>
          <a:off x="45005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5" name="CS ChemDraw Drawing" r:id="rId87" imgW="173243" imgH="171643" progId="ChemDraw.Document.6.0">
                  <p:embed/>
                </p:oleObj>
              </mc:Choice>
              <mc:Fallback>
                <p:oleObj name="CS ChemDraw Drawing" r:id="rId87" imgW="173243" imgH="171643" progId="ChemDraw.Document.6.0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102"/>
          <p:cNvGraphicFramePr>
            <a:graphicFrameLocks noChangeAspect="1"/>
          </p:cNvGraphicFramePr>
          <p:nvPr/>
        </p:nvGraphicFramePr>
        <p:xfrm>
          <a:off x="471488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6" name="CS ChemDraw Drawing" r:id="rId88" imgW="173243" imgH="171643" progId="ChemDraw.Document.6.0">
                  <p:embed/>
                </p:oleObj>
              </mc:Choice>
              <mc:Fallback>
                <p:oleObj name="CS ChemDraw Drawing" r:id="rId88" imgW="173243" imgH="171643" progId="ChemDraw.Document.6.0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103"/>
          <p:cNvGraphicFramePr>
            <a:graphicFrameLocks noChangeAspect="1"/>
          </p:cNvGraphicFramePr>
          <p:nvPr/>
        </p:nvGraphicFramePr>
        <p:xfrm>
          <a:off x="489903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7" name="CS ChemDraw Drawing" r:id="rId89" imgW="173243" imgH="171643" progId="ChemDraw.Document.6.0">
                  <p:embed/>
                </p:oleObj>
              </mc:Choice>
              <mc:Fallback>
                <p:oleObj name="CS ChemDraw Drawing" r:id="rId89" imgW="173243" imgH="171643" progId="ChemDraw.Document.6.0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3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104"/>
          <p:cNvGraphicFramePr>
            <a:graphicFrameLocks noChangeAspect="1"/>
          </p:cNvGraphicFramePr>
          <p:nvPr/>
        </p:nvGraphicFramePr>
        <p:xfrm>
          <a:off x="507207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8" name="CS ChemDraw Drawing" r:id="rId90" imgW="173243" imgH="171643" progId="ChemDraw.Document.6.0">
                  <p:embed/>
                </p:oleObj>
              </mc:Choice>
              <mc:Fallback>
                <p:oleObj name="CS ChemDraw Drawing" r:id="rId90" imgW="173243" imgH="171643" progId="ChemDraw.Document.6.0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7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105"/>
          <p:cNvGraphicFramePr>
            <a:graphicFrameLocks noChangeAspect="1"/>
          </p:cNvGraphicFramePr>
          <p:nvPr/>
        </p:nvGraphicFramePr>
        <p:xfrm>
          <a:off x="5256220" y="468631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9" name="CS ChemDraw Drawing" r:id="rId91" imgW="173243" imgH="171643" progId="ChemDraw.Document.6.0">
                  <p:embed/>
                </p:oleObj>
              </mc:Choice>
              <mc:Fallback>
                <p:oleObj name="CS ChemDraw Drawing" r:id="rId91" imgW="173243" imgH="171643" progId="ChemDraw.Document.6.0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20" y="468631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106"/>
          <p:cNvGraphicFramePr>
            <a:graphicFrameLocks noChangeAspect="1"/>
          </p:cNvGraphicFramePr>
          <p:nvPr/>
        </p:nvGraphicFramePr>
        <p:xfrm>
          <a:off x="5470532" y="46863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0" name="CS ChemDraw Drawing" r:id="rId92" imgW="173243" imgH="171643" progId="ChemDraw.Document.6.0">
                  <p:embed/>
                </p:oleObj>
              </mc:Choice>
              <mc:Fallback>
                <p:oleObj name="CS ChemDraw Drawing" r:id="rId92" imgW="173243" imgH="171643" progId="ChemDraw.Document.6.0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32" y="46863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107"/>
          <p:cNvGraphicFramePr>
            <a:graphicFrameLocks noChangeAspect="1"/>
          </p:cNvGraphicFramePr>
          <p:nvPr/>
        </p:nvGraphicFramePr>
        <p:xfrm>
          <a:off x="7000892" y="30718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1" name="CS ChemDraw Drawing" r:id="rId93" imgW="173243" imgH="171643" progId="ChemDraw.Document.6.0">
                  <p:embed/>
                </p:oleObj>
              </mc:Choice>
              <mc:Fallback>
                <p:oleObj name="CS ChemDraw Drawing" r:id="rId93" imgW="173243" imgH="171643" progId="ChemDraw.Document.6.0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30718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108"/>
          <p:cNvGraphicFramePr>
            <a:graphicFrameLocks noChangeAspect="1"/>
          </p:cNvGraphicFramePr>
          <p:nvPr/>
        </p:nvGraphicFramePr>
        <p:xfrm>
          <a:off x="7572396" y="307181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2" name="CS ChemDraw Drawing" r:id="rId94" imgW="173243" imgH="171643" progId="ChemDraw.Document.6.0">
                  <p:embed/>
                </p:oleObj>
              </mc:Choice>
              <mc:Fallback>
                <p:oleObj name="CS ChemDraw Drawing" r:id="rId94" imgW="173243" imgH="171643" progId="ChemDraw.Document.6.0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307181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109"/>
          <p:cNvGraphicFramePr>
            <a:graphicFrameLocks noChangeAspect="1"/>
          </p:cNvGraphicFramePr>
          <p:nvPr/>
        </p:nvGraphicFramePr>
        <p:xfrm>
          <a:off x="8001024" y="271462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3" name="CS ChemDraw Drawing" r:id="rId95" imgW="173243" imgH="171643" progId="ChemDraw.Document.6.0">
                  <p:embed/>
                </p:oleObj>
              </mc:Choice>
              <mc:Fallback>
                <p:oleObj name="CS ChemDraw Drawing" r:id="rId95" imgW="173243" imgH="171643" progId="ChemDraw.Document.6.0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271462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110"/>
          <p:cNvGraphicFramePr>
            <a:graphicFrameLocks noChangeAspect="1"/>
          </p:cNvGraphicFramePr>
          <p:nvPr/>
        </p:nvGraphicFramePr>
        <p:xfrm>
          <a:off x="6500826" y="264318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4" name="CS ChemDraw Drawing" r:id="rId96" imgW="173243" imgH="171643" progId="ChemDraw.Document.6.0">
                  <p:embed/>
                </p:oleObj>
              </mc:Choice>
              <mc:Fallback>
                <p:oleObj name="CS ChemDraw Drawing" r:id="rId96" imgW="173243" imgH="171643" progId="ChemDraw.Document.6.0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264318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111"/>
          <p:cNvGraphicFramePr>
            <a:graphicFrameLocks noChangeAspect="1"/>
          </p:cNvGraphicFramePr>
          <p:nvPr/>
        </p:nvGraphicFramePr>
        <p:xfrm>
          <a:off x="6470664" y="200024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5" name="CS ChemDraw Drawing" r:id="rId97" imgW="173243" imgH="171643" progId="ChemDraw.Document.6.0">
                  <p:embed/>
                </p:oleObj>
              </mc:Choice>
              <mc:Fallback>
                <p:oleObj name="CS ChemDraw Drawing" r:id="rId97" imgW="173243" imgH="171643" progId="ChemDraw.Document.6.0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64" y="200024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112"/>
          <p:cNvGraphicFramePr>
            <a:graphicFrameLocks noChangeAspect="1"/>
          </p:cNvGraphicFramePr>
          <p:nvPr/>
        </p:nvGraphicFramePr>
        <p:xfrm>
          <a:off x="6858016" y="1500174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6" name="CS ChemDraw Drawing" r:id="rId98" imgW="173243" imgH="171643" progId="ChemDraw.Document.6.0">
                  <p:embed/>
                </p:oleObj>
              </mc:Choice>
              <mc:Fallback>
                <p:oleObj name="CS ChemDraw Drawing" r:id="rId98" imgW="173243" imgH="171643" progId="ChemDraw.Document.6.0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500174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113"/>
          <p:cNvGraphicFramePr>
            <a:graphicFrameLocks noChangeAspect="1"/>
          </p:cNvGraphicFramePr>
          <p:nvPr/>
        </p:nvGraphicFramePr>
        <p:xfrm>
          <a:off x="7072330" y="1428736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7" name="CS ChemDraw Drawing" r:id="rId99" imgW="173243" imgH="171643" progId="ChemDraw.Document.6.0">
                  <p:embed/>
                </p:oleObj>
              </mc:Choice>
              <mc:Fallback>
                <p:oleObj name="CS ChemDraw Drawing" r:id="rId99" imgW="173243" imgH="171643" progId="ChemDraw.Document.6.0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1428736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114"/>
          <p:cNvGraphicFramePr>
            <a:graphicFrameLocks noChangeAspect="1"/>
          </p:cNvGraphicFramePr>
          <p:nvPr/>
        </p:nvGraphicFramePr>
        <p:xfrm>
          <a:off x="7500958" y="1471600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8" name="CS ChemDraw Drawing" r:id="rId100" imgW="173243" imgH="171643" progId="ChemDraw.Document.6.0">
                  <p:embed/>
                </p:oleObj>
              </mc:Choice>
              <mc:Fallback>
                <p:oleObj name="CS ChemDraw Drawing" r:id="rId100" imgW="173243" imgH="171643" progId="ChemDraw.Document.6.0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1471600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15"/>
          <p:cNvGraphicFramePr>
            <a:graphicFrameLocks noChangeAspect="1"/>
          </p:cNvGraphicFramePr>
          <p:nvPr/>
        </p:nvGraphicFramePr>
        <p:xfrm>
          <a:off x="7715272" y="1543038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9" name="CS ChemDraw Drawing" r:id="rId101" imgW="173243" imgH="171643" progId="ChemDraw.Document.6.0">
                  <p:embed/>
                </p:oleObj>
              </mc:Choice>
              <mc:Fallback>
                <p:oleObj name="CS ChemDraw Drawing" r:id="rId101" imgW="173243" imgH="171643" progId="ChemDraw.Document.6.0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1543038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16"/>
          <p:cNvGraphicFramePr>
            <a:graphicFrameLocks noChangeAspect="1"/>
          </p:cNvGraphicFramePr>
          <p:nvPr/>
        </p:nvGraphicFramePr>
        <p:xfrm>
          <a:off x="8072462" y="1928802"/>
          <a:ext cx="1730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20" name="CS ChemDraw Drawing" r:id="rId102" imgW="173243" imgH="171643" progId="ChemDraw.Document.6.0">
                  <p:embed/>
                </p:oleObj>
              </mc:Choice>
              <mc:Fallback>
                <p:oleObj name="CS ChemDraw Drawing" r:id="rId102" imgW="173243" imgH="171643" progId="ChemDraw.Document.6.0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62" y="1928802"/>
                        <a:ext cx="173038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227" name="Object 99"/>
          <p:cNvGraphicFramePr>
            <a:graphicFrameLocks noChangeAspect="1"/>
          </p:cNvGraphicFramePr>
          <p:nvPr/>
        </p:nvGraphicFramePr>
        <p:xfrm>
          <a:off x="1828782" y="54006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21" name="CS ChemDraw Drawing" r:id="rId103" imgW="171893" imgH="171643" progId="ChemDraw.Document.6.0">
                  <p:embed/>
                </p:oleObj>
              </mc:Choice>
              <mc:Fallback>
                <p:oleObj name="CS ChemDraw Drawing" r:id="rId103" imgW="171893" imgH="171643" progId="ChemDraw.Document.6.0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82" y="54006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228" name="Object 100"/>
          <p:cNvGraphicFramePr>
            <a:graphicFrameLocks noChangeAspect="1"/>
          </p:cNvGraphicFramePr>
          <p:nvPr/>
        </p:nvGraphicFramePr>
        <p:xfrm>
          <a:off x="4286248" y="182879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22" name="CS ChemDraw Drawing" r:id="rId104" imgW="171893" imgH="171643" progId="ChemDraw.Document.6.0">
                  <p:embed/>
                </p:oleObj>
              </mc:Choice>
              <mc:Fallback>
                <p:oleObj name="CS ChemDraw Drawing" r:id="rId104" imgW="171893" imgH="171643" progId="ChemDraw.Document.6.0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182879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941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B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4572000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"/>
          <p:cNvGraphicFramePr>
            <a:graphicFrameLocks noChangeAspect="1"/>
          </p:cNvGraphicFramePr>
          <p:nvPr/>
        </p:nvGraphicFramePr>
        <p:xfrm>
          <a:off x="728664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CS ChemDraw Drawing" r:id="rId15" imgW="171893" imgH="171643" progId="ChemDraw.Document.6.0">
                  <p:embed/>
                </p:oleObj>
              </mc:Choice>
              <mc:Fallback>
                <p:oleObj name="CS ChemDraw Drawing" r:id="rId15" imgW="17189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1" name="Object 11"/>
          <p:cNvGraphicFramePr>
            <a:graphicFrameLocks noChangeAspect="1"/>
          </p:cNvGraphicFramePr>
          <p:nvPr/>
        </p:nvGraphicFramePr>
        <p:xfrm>
          <a:off x="1857356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CS ChemDraw Drawing" r:id="rId16" imgW="171893" imgH="171643" progId="ChemDraw.Document.6.0">
                  <p:embed/>
                </p:oleObj>
              </mc:Choice>
              <mc:Fallback>
                <p:oleObj name="CS ChemDraw Drawing" r:id="rId16" imgW="17189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228598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CS ChemDraw Drawing" r:id="rId17" imgW="171893" imgH="171643" progId="ChemDraw.Document.6.0">
                  <p:embed/>
                </p:oleObj>
              </mc:Choice>
              <mc:Fallback>
                <p:oleObj name="CS ChemDraw Drawing" r:id="rId17" imgW="17189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3" name="Object 13"/>
          <p:cNvGraphicFramePr>
            <a:graphicFrameLocks noChangeAspect="1"/>
          </p:cNvGraphicFramePr>
          <p:nvPr/>
        </p:nvGraphicFramePr>
        <p:xfrm>
          <a:off x="685801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CS ChemDraw Drawing" r:id="rId18" imgW="171893" imgH="171643" progId="ChemDraw.Document.6.0">
                  <p:embed/>
                </p:oleObj>
              </mc:Choice>
              <mc:Fallback>
                <p:oleObj name="CS ChemDraw Drawing" r:id="rId18" imgW="17189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941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C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4829178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8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"/>
          <p:cNvGraphicFramePr>
            <a:graphicFrameLocks noChangeAspect="1"/>
          </p:cNvGraphicFramePr>
          <p:nvPr/>
        </p:nvGraphicFramePr>
        <p:xfrm>
          <a:off x="728664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CS ChemDraw Drawing" r:id="rId15" imgW="171893" imgH="171643" progId="ChemDraw.Document.6.0">
                  <p:embed/>
                </p:oleObj>
              </mc:Choice>
              <mc:Fallback>
                <p:oleObj name="CS ChemDraw Drawing" r:id="rId15" imgW="17189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1857356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CS ChemDraw Drawing" r:id="rId16" imgW="171893" imgH="171643" progId="ChemDraw.Document.6.0">
                  <p:embed/>
                </p:oleObj>
              </mc:Choice>
              <mc:Fallback>
                <p:oleObj name="CS ChemDraw Drawing" r:id="rId16" imgW="17189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228598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CS ChemDraw Drawing" r:id="rId17" imgW="171893" imgH="171643" progId="ChemDraw.Document.6.0">
                  <p:embed/>
                </p:oleObj>
              </mc:Choice>
              <mc:Fallback>
                <p:oleObj name="CS ChemDraw Drawing" r:id="rId17" imgW="17189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685801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CS ChemDraw Drawing" r:id="rId18" imgW="171893" imgH="171643" progId="ChemDraw.Document.6.0">
                  <p:embed/>
                </p:oleObj>
              </mc:Choice>
              <mc:Fallback>
                <p:oleObj name="CS ChemDraw Drawing" r:id="rId18" imgW="17189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8" name="Object 14"/>
          <p:cNvGraphicFramePr>
            <a:graphicFrameLocks noChangeAspect="1"/>
          </p:cNvGraphicFramePr>
          <p:nvPr/>
        </p:nvGraphicFramePr>
        <p:xfrm>
          <a:off x="2686038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CS ChemDraw Drawing" r:id="rId19" imgW="171893" imgH="171643" progId="ChemDraw.Document.6.0">
                  <p:embed/>
                </p:oleObj>
              </mc:Choice>
              <mc:Fallback>
                <p:oleObj name="CS ChemDraw Drawing" r:id="rId19" imgW="17189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38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9" name="Object 15"/>
          <p:cNvGraphicFramePr>
            <a:graphicFrameLocks noChangeAspect="1"/>
          </p:cNvGraphicFramePr>
          <p:nvPr/>
        </p:nvGraphicFramePr>
        <p:xfrm>
          <a:off x="771527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CS ChemDraw Drawing" r:id="rId20" imgW="171893" imgH="171643" progId="ChemDraw.Document.6.0">
                  <p:embed/>
                </p:oleObj>
              </mc:Choice>
              <mc:Fallback>
                <p:oleObj name="CS ChemDraw Drawing" r:id="rId20" imgW="17189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941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N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5043492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3492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"/>
          <p:cNvGraphicFramePr>
            <a:graphicFrameLocks noChangeAspect="1"/>
          </p:cNvGraphicFramePr>
          <p:nvPr/>
        </p:nvGraphicFramePr>
        <p:xfrm>
          <a:off x="728664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CS ChemDraw Drawing" r:id="rId15" imgW="171893" imgH="171643" progId="ChemDraw.Document.6.0">
                  <p:embed/>
                </p:oleObj>
              </mc:Choice>
              <mc:Fallback>
                <p:oleObj name="CS ChemDraw Drawing" r:id="rId15" imgW="17189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1857356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CS ChemDraw Drawing" r:id="rId16" imgW="171893" imgH="171643" progId="ChemDraw.Document.6.0">
                  <p:embed/>
                </p:oleObj>
              </mc:Choice>
              <mc:Fallback>
                <p:oleObj name="CS ChemDraw Drawing" r:id="rId16" imgW="17189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228598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CS ChemDraw Drawing" r:id="rId17" imgW="171893" imgH="171643" progId="ChemDraw.Document.6.0">
                  <p:embed/>
                </p:oleObj>
              </mc:Choice>
              <mc:Fallback>
                <p:oleObj name="CS ChemDraw Drawing" r:id="rId17" imgW="17189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685801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CS ChemDraw Drawing" r:id="rId18" imgW="171893" imgH="171643" progId="ChemDraw.Document.6.0">
                  <p:embed/>
                </p:oleObj>
              </mc:Choice>
              <mc:Fallback>
                <p:oleObj name="CS ChemDraw Drawing" r:id="rId18" imgW="17189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2686038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CS ChemDraw Drawing" r:id="rId19" imgW="171893" imgH="171643" progId="ChemDraw.Document.6.0">
                  <p:embed/>
                </p:oleObj>
              </mc:Choice>
              <mc:Fallback>
                <p:oleObj name="CS ChemDraw Drawing" r:id="rId19" imgW="17189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38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5"/>
          <p:cNvGraphicFramePr>
            <a:graphicFrameLocks noChangeAspect="1"/>
          </p:cNvGraphicFramePr>
          <p:nvPr/>
        </p:nvGraphicFramePr>
        <p:xfrm>
          <a:off x="771527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CS ChemDraw Drawing" r:id="rId20" imgW="171893" imgH="171643" progId="ChemDraw.Document.6.0">
                  <p:embed/>
                </p:oleObj>
              </mc:Choice>
              <mc:Fallback>
                <p:oleObj name="CS ChemDraw Drawing" r:id="rId20" imgW="17189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4" name="Object 16"/>
          <p:cNvGraphicFramePr>
            <a:graphicFrameLocks noChangeAspect="1"/>
          </p:cNvGraphicFramePr>
          <p:nvPr/>
        </p:nvGraphicFramePr>
        <p:xfrm>
          <a:off x="3071802" y="328612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CS ChemDraw Drawing" r:id="rId21" imgW="171893" imgH="171643" progId="ChemDraw.Document.6.0">
                  <p:embed/>
                </p:oleObj>
              </mc:Choice>
              <mc:Fallback>
                <p:oleObj name="CS ChemDraw Drawing" r:id="rId21" imgW="17189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28612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5" name="Object 17"/>
          <p:cNvGraphicFramePr>
            <a:graphicFrameLocks noChangeAspect="1"/>
          </p:cNvGraphicFramePr>
          <p:nvPr/>
        </p:nvGraphicFramePr>
        <p:xfrm>
          <a:off x="7000892" y="192880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CS ChemDraw Drawing" r:id="rId22" imgW="171893" imgH="171643" progId="ChemDraw.Document.6.0">
                  <p:embed/>
                </p:oleObj>
              </mc:Choice>
              <mc:Fallback>
                <p:oleObj name="CS ChemDraw Drawing" r:id="rId22" imgW="17189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92880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O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5257806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6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"/>
          <p:cNvGraphicFramePr>
            <a:graphicFrameLocks noChangeAspect="1"/>
          </p:cNvGraphicFramePr>
          <p:nvPr/>
        </p:nvGraphicFramePr>
        <p:xfrm>
          <a:off x="728664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CS ChemDraw Drawing" r:id="rId15" imgW="171893" imgH="171643" progId="ChemDraw.Document.6.0">
                  <p:embed/>
                </p:oleObj>
              </mc:Choice>
              <mc:Fallback>
                <p:oleObj name="CS ChemDraw Drawing" r:id="rId15" imgW="17189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1857356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name="CS ChemDraw Drawing" r:id="rId16" imgW="171893" imgH="171643" progId="ChemDraw.Document.6.0">
                  <p:embed/>
                </p:oleObj>
              </mc:Choice>
              <mc:Fallback>
                <p:oleObj name="CS ChemDraw Drawing" r:id="rId16" imgW="17189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228598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CS ChemDraw Drawing" r:id="rId17" imgW="171893" imgH="171643" progId="ChemDraw.Document.6.0">
                  <p:embed/>
                </p:oleObj>
              </mc:Choice>
              <mc:Fallback>
                <p:oleObj name="CS ChemDraw Drawing" r:id="rId17" imgW="17189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685801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CS ChemDraw Drawing" r:id="rId18" imgW="171893" imgH="171643" progId="ChemDraw.Document.6.0">
                  <p:embed/>
                </p:oleObj>
              </mc:Choice>
              <mc:Fallback>
                <p:oleObj name="CS ChemDraw Drawing" r:id="rId18" imgW="17189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2686038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CS ChemDraw Drawing" r:id="rId19" imgW="171893" imgH="171643" progId="ChemDraw.Document.6.0">
                  <p:embed/>
                </p:oleObj>
              </mc:Choice>
              <mc:Fallback>
                <p:oleObj name="CS ChemDraw Drawing" r:id="rId19" imgW="17189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38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5"/>
          <p:cNvGraphicFramePr>
            <a:graphicFrameLocks noChangeAspect="1"/>
          </p:cNvGraphicFramePr>
          <p:nvPr/>
        </p:nvGraphicFramePr>
        <p:xfrm>
          <a:off x="771527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CS ChemDraw Drawing" r:id="rId20" imgW="171893" imgH="171643" progId="ChemDraw.Document.6.0">
                  <p:embed/>
                </p:oleObj>
              </mc:Choice>
              <mc:Fallback>
                <p:oleObj name="CS ChemDraw Drawing" r:id="rId20" imgW="17189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/>
        </p:nvGraphicFramePr>
        <p:xfrm>
          <a:off x="3071802" y="328612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CS ChemDraw Drawing" r:id="rId21" imgW="171893" imgH="171643" progId="ChemDraw.Document.6.0">
                  <p:embed/>
                </p:oleObj>
              </mc:Choice>
              <mc:Fallback>
                <p:oleObj name="CS ChemDraw Drawing" r:id="rId21" imgW="17189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28612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7000892" y="192880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CS ChemDraw Drawing" r:id="rId22" imgW="171893" imgH="171643" progId="ChemDraw.Document.6.0">
                  <p:embed/>
                </p:oleObj>
              </mc:Choice>
              <mc:Fallback>
                <p:oleObj name="CS ChemDraw Drawing" r:id="rId22" imgW="17189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92880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0" name="Object 18"/>
          <p:cNvGraphicFramePr>
            <a:graphicFrameLocks noChangeAspect="1"/>
          </p:cNvGraphicFramePr>
          <p:nvPr/>
        </p:nvGraphicFramePr>
        <p:xfrm>
          <a:off x="247172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CS ChemDraw Drawing" r:id="rId23" imgW="171893" imgH="171643" progId="ChemDraw.Document.6.0">
                  <p:embed/>
                </p:oleObj>
              </mc:Choice>
              <mc:Fallback>
                <p:oleObj name="CS ChemDraw Drawing" r:id="rId23" imgW="17189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72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ct 19"/>
          <p:cNvGraphicFramePr>
            <a:graphicFrameLocks noChangeAspect="1"/>
          </p:cNvGraphicFramePr>
          <p:nvPr/>
        </p:nvGraphicFramePr>
        <p:xfrm>
          <a:off x="7000892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CS ChemDraw Drawing" r:id="rId24" imgW="171893" imgH="171643" progId="ChemDraw.Document.6.0">
                  <p:embed/>
                </p:oleObj>
              </mc:Choice>
              <mc:Fallback>
                <p:oleObj name="CS ChemDraw Drawing" r:id="rId24" imgW="17189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22288" y="760428"/>
          <a:ext cx="809942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CS ChemDraw Drawing" r:id="rId4" imgW="8099764" imgH="4954133" progId="ChemDraw.Document.6.0">
                  <p:embed/>
                </p:oleObj>
              </mc:Choice>
              <mc:Fallback>
                <p:oleObj name="CS ChemDraw Drawing" r:id="rId4" imgW="8099764" imgH="4954133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760428"/>
                        <a:ext cx="809942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57488" y="571480"/>
            <a:ext cx="854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altLang="ja-JP" sz="6000" b="1" dirty="0" smtClean="0">
                <a:latin typeface="Arial" pitchFamily="34" charset="0"/>
                <a:cs typeface="Arial" pitchFamily="34" charset="0"/>
              </a:rPr>
              <a:t>F</a:t>
            </a:r>
            <a:endParaRPr kumimoji="1" lang="ja-JP" alt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286644" y="2285992"/>
            <a:ext cx="142876" cy="14287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108049" y="2107397"/>
            <a:ext cx="500066" cy="5000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43042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CS ChemDraw Drawing" r:id="rId6" imgW="173243" imgH="171643" progId="ChemDraw.Document.6.0">
                  <p:embed/>
                </p:oleObj>
              </mc:Choice>
              <mc:Fallback>
                <p:oleObj name="CS ChemDraw Drawing" r:id="rId6" imgW="173243" imgH="171643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1857356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CS ChemDraw Drawing" r:id="rId8" imgW="173243" imgH="171643" progId="ChemDraw.Document.6.0">
                  <p:embed/>
                </p:oleObj>
              </mc:Choice>
              <mc:Fallback>
                <p:oleObj name="CS ChemDraw Drawing" r:id="rId8" imgW="173243" imgH="171643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7286644" y="2000240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CS ChemDraw Drawing" r:id="rId9" imgW="173243" imgH="171643" progId="ChemDraw.Document.6.0">
                  <p:embed/>
                </p:oleObj>
              </mc:Choice>
              <mc:Fallback>
                <p:oleObj name="CS ChemDraw Drawing" r:id="rId9" imgW="173243" imgH="171643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000240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286644" y="2500306"/>
          <a:ext cx="17303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" name="CS ChemDraw Drawing" r:id="rId10" imgW="173243" imgH="171643" progId="ChemDraw.Document.6.0">
                  <p:embed/>
                </p:oleObj>
              </mc:Choice>
              <mc:Fallback>
                <p:oleObj name="CS ChemDraw Drawing" r:id="rId10" imgW="173243" imgH="171643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500306"/>
                        <a:ext cx="17303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5543558" y="114298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CS ChemDraw Drawing" r:id="rId11" imgW="171893" imgH="171643" progId="ChemDraw.Document.6.0">
                  <p:embed/>
                </p:oleObj>
              </mc:Choice>
              <mc:Fallback>
                <p:oleObj name="CS ChemDraw Drawing" r:id="rId11" imgW="171893" imgH="171643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8" y="114298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0"/>
          <p:cNvGraphicFramePr>
            <a:graphicFrameLocks noChangeAspect="1"/>
          </p:cNvGraphicFramePr>
          <p:nvPr/>
        </p:nvGraphicFramePr>
        <p:xfrm>
          <a:off x="1643042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CS ChemDraw Drawing" r:id="rId13" imgW="171893" imgH="171643" progId="ChemDraw.Document.6.0">
                  <p:embed/>
                </p:oleObj>
              </mc:Choice>
              <mc:Fallback>
                <p:oleObj name="CS ChemDraw Drawing" r:id="rId13" imgW="171893" imgH="171643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円/楕円 11"/>
          <p:cNvSpPr/>
          <p:nvPr/>
        </p:nvSpPr>
        <p:spPr>
          <a:xfrm>
            <a:off x="6929454" y="1928802"/>
            <a:ext cx="857256" cy="857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/>
        </p:nvGraphicFramePr>
        <p:xfrm>
          <a:off x="7286644" y="185736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CS ChemDraw Drawing" r:id="rId14" imgW="171893" imgH="171643" progId="ChemDraw.Document.6.0">
                  <p:embed/>
                </p:oleObj>
              </mc:Choice>
              <mc:Fallback>
                <p:oleObj name="CS ChemDraw Drawing" r:id="rId14" imgW="171893" imgH="171643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185736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"/>
          <p:cNvGraphicFramePr>
            <a:graphicFrameLocks noChangeAspect="1"/>
          </p:cNvGraphicFramePr>
          <p:nvPr/>
        </p:nvGraphicFramePr>
        <p:xfrm>
          <a:off x="7286644" y="271462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CS ChemDraw Drawing" r:id="rId15" imgW="171893" imgH="171643" progId="ChemDraw.Document.6.0">
                  <p:embed/>
                </p:oleObj>
              </mc:Choice>
              <mc:Fallback>
                <p:oleObj name="CS ChemDraw Drawing" r:id="rId15" imgW="171893" imgH="171643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271462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1857356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CS ChemDraw Drawing" r:id="rId16" imgW="171893" imgH="171643" progId="ChemDraw.Document.6.0">
                  <p:embed/>
                </p:oleObj>
              </mc:Choice>
              <mc:Fallback>
                <p:oleObj name="CS ChemDraw Drawing" r:id="rId16" imgW="171893" imgH="171643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228598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CS ChemDraw Drawing" r:id="rId17" imgW="171893" imgH="171643" progId="ChemDraw.Document.6.0">
                  <p:embed/>
                </p:oleObj>
              </mc:Choice>
              <mc:Fallback>
                <p:oleObj name="CS ChemDraw Drawing" r:id="rId17" imgW="171893" imgH="171643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6858016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CS ChemDraw Drawing" r:id="rId18" imgW="171893" imgH="171643" progId="ChemDraw.Document.6.0">
                  <p:embed/>
                </p:oleObj>
              </mc:Choice>
              <mc:Fallback>
                <p:oleObj name="CS ChemDraw Drawing" r:id="rId18" imgW="171893" imgH="171643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2686038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CS ChemDraw Drawing" r:id="rId19" imgW="171893" imgH="171643" progId="ChemDraw.Document.6.0">
                  <p:embed/>
                </p:oleObj>
              </mc:Choice>
              <mc:Fallback>
                <p:oleObj name="CS ChemDraw Drawing" r:id="rId19" imgW="171893" imgH="171643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38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5"/>
          <p:cNvGraphicFramePr>
            <a:graphicFrameLocks noChangeAspect="1"/>
          </p:cNvGraphicFramePr>
          <p:nvPr/>
        </p:nvGraphicFramePr>
        <p:xfrm>
          <a:off x="7715272" y="228599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CS ChemDraw Drawing" r:id="rId20" imgW="171893" imgH="171643" progId="ChemDraw.Document.6.0">
                  <p:embed/>
                </p:oleObj>
              </mc:Choice>
              <mc:Fallback>
                <p:oleObj name="CS ChemDraw Drawing" r:id="rId20" imgW="171893" imgH="171643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228599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/>
        </p:nvGraphicFramePr>
        <p:xfrm>
          <a:off x="3071802" y="328612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CS ChemDraw Drawing" r:id="rId21" imgW="171893" imgH="171643" progId="ChemDraw.Document.6.0">
                  <p:embed/>
                </p:oleObj>
              </mc:Choice>
              <mc:Fallback>
                <p:oleObj name="CS ChemDraw Drawing" r:id="rId21" imgW="171893" imgH="171643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28612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7000892" y="192880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CS ChemDraw Drawing" r:id="rId22" imgW="171893" imgH="171643" progId="ChemDraw.Document.6.0">
                  <p:embed/>
                </p:oleObj>
              </mc:Choice>
              <mc:Fallback>
                <p:oleObj name="CS ChemDraw Drawing" r:id="rId22" imgW="171893" imgH="171643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1928802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8"/>
          <p:cNvGraphicFramePr>
            <a:graphicFrameLocks noChangeAspect="1"/>
          </p:cNvGraphicFramePr>
          <p:nvPr/>
        </p:nvGraphicFramePr>
        <p:xfrm>
          <a:off x="2471724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CS ChemDraw Drawing" r:id="rId23" imgW="171893" imgH="171643" progId="ChemDraw.Document.6.0">
                  <p:embed/>
                </p:oleObj>
              </mc:Choice>
              <mc:Fallback>
                <p:oleObj name="CS ChemDraw Drawing" r:id="rId23" imgW="171893" imgH="171643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724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9"/>
          <p:cNvGraphicFramePr>
            <a:graphicFrameLocks noChangeAspect="1"/>
          </p:cNvGraphicFramePr>
          <p:nvPr/>
        </p:nvGraphicFramePr>
        <p:xfrm>
          <a:off x="7000892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CS ChemDraw Drawing" r:id="rId24" imgW="171893" imgH="171643" progId="ChemDraw.Document.6.0">
                  <p:embed/>
                </p:oleObj>
              </mc:Choice>
              <mc:Fallback>
                <p:oleObj name="CS ChemDraw Drawing" r:id="rId24" imgW="171893" imgH="171643" progId="ChemDraw.Document.6.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6" name="Object 20"/>
          <p:cNvGraphicFramePr>
            <a:graphicFrameLocks noChangeAspect="1"/>
          </p:cNvGraphicFramePr>
          <p:nvPr/>
        </p:nvGraphicFramePr>
        <p:xfrm>
          <a:off x="2857488" y="3257550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CS ChemDraw Drawing" r:id="rId25" imgW="171893" imgH="171643" progId="ChemDraw.Document.6.0">
                  <p:embed/>
                </p:oleObj>
              </mc:Choice>
              <mc:Fallback>
                <p:oleObj name="CS ChemDraw Drawing" r:id="rId25" imgW="171893" imgH="171643" progId="ChemDraw.Document.6.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257550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7" name="Object 21"/>
          <p:cNvGraphicFramePr>
            <a:graphicFrameLocks noChangeAspect="1"/>
          </p:cNvGraphicFramePr>
          <p:nvPr/>
        </p:nvGraphicFramePr>
        <p:xfrm>
          <a:off x="7572396" y="2571744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CS ChemDraw Drawing" r:id="rId26" imgW="171893" imgH="171643" progId="ChemDraw.Document.6.0">
                  <p:embed/>
                </p:oleObj>
              </mc:Choice>
              <mc:Fallback>
                <p:oleObj name="CS ChemDraw Drawing" r:id="rId26" imgW="171893" imgH="171643" progId="ChemDraw.Document.6.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571744"/>
                        <a:ext cx="171450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112</Words>
  <Application>Microsoft Office PowerPoint</Application>
  <PresentationFormat>画面に合わせる (4:3)</PresentationFormat>
  <Paragraphs>108</Paragraphs>
  <Slides>48</Slides>
  <Notes>48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0" baseType="lpstr">
      <vt:lpstr>Office テーマ</vt:lpstr>
      <vt:lpstr>CS ChemDraw Drawing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Ken</dc:creator>
  <cp:lastModifiedBy>Ken-ichi Iwamoto</cp:lastModifiedBy>
  <cp:revision>41</cp:revision>
  <dcterms:created xsi:type="dcterms:W3CDTF">2010-04-18T05:13:19Z</dcterms:created>
  <dcterms:modified xsi:type="dcterms:W3CDTF">2013-04-17T01:53:23Z</dcterms:modified>
</cp:coreProperties>
</file>