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80" max="1280" units="cm"/>
          <inkml:channel name="Y" type="integer" max="1050" units="cm"/>
          <inkml:channel name="T" type="integer" max="2.14748E9" units="dev"/>
        </inkml:traceFormat>
        <inkml:channelProperties>
          <inkml:channelProperty channel="X" name="resolution" value="42.28571" units="1/cm"/>
          <inkml:channelProperty channel="Y" name="resolution" value="26.92308" units="1/cm"/>
          <inkml:channelProperty channel="T" name="resolution" value="1" units="1/dev"/>
        </inkml:channelProperties>
      </inkml:inkSource>
      <inkml:timestamp xml:id="ts0" timeString="2016-11-15T01:52:47.78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10089 15594 0,'39'0'203,"0"-40"-109,158 40-78,-80 0-16,40 0 15,197-78 1,-79 78 0,-197-39-1,-78-1 2204,39 40-2063,40 40-78,-1-1-78,1 39 16,-40-38-16,79-1 16,-118 0 140,39 0-140,0 1-16,1-1 15,77 0 48,40-39-63,0 0 15,1 40-15,195-1 32,-157-39-17,-157 0 1,79 0 93,-79 0-93,79-39-16,-79 39 15,1-40 1,-40-38 125,0 38-126,-40 1 17,1 39-17,0-39-15,0 39 16,-79 0-1,79 0 1,-1 0 15,1 0-15,-79 0 15,79 0-15,-157 0-1,78 0 1,0 0 0,79 0-1,0 0 1,-158 0 0,-38 0-1,117 0 1,-78 0-1,0 0 1,-40 0 15,-157 0-15,236 0 0,118 0-1,39-79 141,0 40-156,39 39 16,1 0 0,-1 0-1,79 0 1,39-118 0,-118 118-1,39 0 1,158 0-1,0 0 1,156 0 0,-156 0-1,-119 0-15,80 0 16,-1-78 0,-157 38-1,-156 40 329,-1 40-344,39-1 16,-117-39-1,78 0 1,-196 0-1,196 0 1,-39 0 0,118 0-1,-39 0 1,38 0 0,-156 0-1,117 39 1,40-39 31,-39 0-32,38 0 1,1 0 0,-39 0-1,-79 0 1,-79 40-1,197-1 1,-40-39 78,40 0-79,0 0 1,0 0 0,-1-39 156,40-1-141,79 40-16,-40 0 1,118 0 0,0 0-1,-78 0 1,117 0 0,-118 0-16,237 0 15,-41 0 1,80 0-1,-197 0 1,-40 0 109,-77 0-109,-1 0-16,0 40 15,158 77 1,-40 1 0,-79-118-1,-39 39 1,1-39-1,77 0 1,-77 40 0,38-40-1,-39 0 1,-156 78 281,77-38-297,-77-40 15,77 0 1,-77 0 0,-1 0-1,39 0 1,40 0 0,-118 39-1,78-39 1,-38 0-1,-40 0 1,-40 39 0,-38 0-1,156-39 1,40 0 31,-39 0-32,-1 0 1,-39 0-16,-78 118 16,157-118-1,-40 0 126,40 0-141,-40 0 16,40 0-1,0-39 63,39 0-62,0-40-16</inkml:trace>
  <inkml:trace contextRef="#ctx0" brushRef="#br0" timeOffset="5976.0661">11149 15633 0,'0'-79'296,"39"40"-296,0 0 16,1 39 0,-1-39-1,0-1 32,40 1-31,-1 0-1,40 39-15,39-40 16,-79 40 0,40 0-1,-79 0 1,1 0 0,77 0 405,1 0-405,39 0-16,0 0 16,0 40-1,-117-40 1,-40 39 234,-40 40-234,1-1-1,-79 40 1,79-79-1,0 0 423,-40-39-438,40 0 16,0 0-1,-118 0 141,117 0-156,-38 0 16,-1 0-16,40 0 16,-39 0 15,-1 0-15,-196 0-1,79 0 1,39 0-1,157-39 579,118 39-578,39 0-16,-39 0 15,117 0 1,-156 39 15,-40-39-31,79 40 16,-40-40 312,79 0-328,-39 0 16,0 0-16,-79 0 15</inkml:trace>
  <inkml:trace contextRef="#ctx0" brushRef="#br0" timeOffset="13104.2933">11502 15515 0,'-39'0'922,"78"-78"-906,-39 38-1,118 1 1,235 0 0,-117 39-1,-197 0-15,0 0 625,-39 39-593,-39 40-17,39-40 1,-39-39 93,-1 0 751,1 0-814,-39 0-30,38 0 0,-38 0 249,39 0-249,-118 0-16,117 0 16,1 0 359,0 39-94,-40 40-266,40-1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33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96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90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0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1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3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24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47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4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27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5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29EE-8C51-45F3-BFC4-4E6928C4FB96}" type="datetimeFigureOut">
              <a:rPr kumimoji="1" lang="ja-JP" altLang="en-US" smtClean="0"/>
              <a:t>2017/6/7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02DA8-F26D-4218-A2A6-A9F5C4B2C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8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itelicense.cambridgesoft.com/sitelicense.cfm?sid=31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emf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212496"/>
            <a:ext cx="6336704" cy="546840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67544" y="18864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>
                <a:hlinkClick r:id="rId3"/>
              </a:rPr>
              <a:t>http://sitelicense.cambridgesoft.com/sitelicense.cfm?sid=312</a:t>
            </a:r>
            <a:endParaRPr lang="en-US" altLang="ja-JP" sz="2400" dirty="0"/>
          </a:p>
          <a:p>
            <a:r>
              <a:rPr lang="ja-JP" altLang="en-US" sz="2400" dirty="0"/>
              <a:t>にアクセスする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00236" y="4077072"/>
            <a:ext cx="25683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自分のメールアドレス</a:t>
            </a:r>
            <a:endParaRPr kumimoji="1" lang="en-US" altLang="ja-JP" dirty="0"/>
          </a:p>
          <a:p>
            <a:r>
              <a:rPr lang="ja-JP" altLang="en-US" dirty="0"/>
              <a:t>を入力して</a:t>
            </a:r>
            <a:r>
              <a:rPr lang="en-US" altLang="ja-JP" dirty="0"/>
              <a:t>SUBMIT</a:t>
            </a:r>
            <a:r>
              <a:rPr lang="ja-JP" altLang="en-US" dirty="0"/>
              <a:t>ボタン</a:t>
            </a:r>
            <a:endParaRPr lang="en-US" altLang="ja-JP" dirty="0"/>
          </a:p>
          <a:p>
            <a:r>
              <a:rPr lang="ja-JP" altLang="en-US" dirty="0"/>
              <a:t>を押す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6012160" y="4293096"/>
            <a:ext cx="4880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57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04664"/>
            <a:ext cx="7822827" cy="5328592"/>
          </a:xfrm>
          <a:prstGeom prst="rect">
            <a:avLst/>
          </a:prstGeom>
        </p:spPr>
      </p:pic>
      <p:sp>
        <p:nvSpPr>
          <p:cNvPr id="5" name="楕円 4"/>
          <p:cNvSpPr/>
          <p:nvPr/>
        </p:nvSpPr>
        <p:spPr>
          <a:xfrm>
            <a:off x="2699792" y="2348880"/>
            <a:ext cx="482453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16216" y="3284984"/>
            <a:ext cx="27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このような表示になったら</a:t>
            </a:r>
            <a:endParaRPr kumimoji="1" lang="en-US" altLang="ja-JP" dirty="0"/>
          </a:p>
          <a:p>
            <a:r>
              <a:rPr lang="ja-JP" altLang="en-US" dirty="0"/>
              <a:t>下の</a:t>
            </a:r>
            <a:r>
              <a:rPr lang="en-US" altLang="ja-JP" dirty="0"/>
              <a:t>Continue</a:t>
            </a:r>
            <a:r>
              <a:rPr lang="ja-JP" altLang="en-US" dirty="0"/>
              <a:t>ボタンを押す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6516216" y="2852936"/>
            <a:ext cx="792088" cy="2880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6" idx="1"/>
          </p:cNvCxnSpPr>
          <p:nvPr/>
        </p:nvCxnSpPr>
        <p:spPr>
          <a:xfrm flipH="1">
            <a:off x="4499992" y="3608150"/>
            <a:ext cx="2016224" cy="2897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84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7943850" cy="570547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508104" y="6038131"/>
            <a:ext cx="3210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Resister</a:t>
            </a:r>
            <a:r>
              <a:rPr kumimoji="1" lang="ja-JP" altLang="en-US" dirty="0"/>
              <a:t>ボタンを押して登録する</a:t>
            </a:r>
          </a:p>
        </p:txBody>
      </p:sp>
    </p:spTree>
    <p:extLst>
      <p:ext uri="{BB962C8B-B14F-4D97-AF65-F5344CB8AC3E}">
        <p14:creationId xmlns:p14="http://schemas.microsoft.com/office/powerpoint/2010/main" val="255345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6" y="-2952"/>
            <a:ext cx="5212768" cy="465989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068959"/>
            <a:ext cx="6624736" cy="380635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インク 1"/>
              <p14:cNvContentPartPr/>
              <p14:nvPr/>
            </p14:nvContentPartPr>
            <p14:xfrm>
              <a:off x="3632040" y="5500440"/>
              <a:ext cx="1201680" cy="297360"/>
            </p14:xfrm>
          </p:contentPart>
        </mc:Choice>
        <mc:Fallback xmlns="">
          <p:pic>
            <p:nvPicPr>
              <p:cNvPr id="2" name="インク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2680" y="5491080"/>
                <a:ext cx="1220400" cy="31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445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60" y="764704"/>
            <a:ext cx="6191250" cy="451485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4360" y="197998"/>
            <a:ext cx="837966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BIOVIA 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DRAW  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(http://accelrys.com/resource-center/downloads/freeware/index.html)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052736"/>
            <a:ext cx="65151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6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23" y="619043"/>
            <a:ext cx="9144000" cy="396208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4360" y="197998"/>
            <a:ext cx="873450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 Sketch  </a:t>
            </a:r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http://www.acdlabs.com/resources/freeware/chemsketch/)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4344" y="2348880"/>
            <a:ext cx="5434523" cy="427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93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92696"/>
            <a:ext cx="6162675" cy="545782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4360" y="197998"/>
            <a:ext cx="621035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Marvin Sketch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(http://http://chemaxon.jp/wp/product/marvin)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700808"/>
            <a:ext cx="6291610" cy="367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9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92696"/>
            <a:ext cx="8286750" cy="402907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204864"/>
            <a:ext cx="4896544" cy="428946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54360" y="197998"/>
            <a:ext cx="629031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BKChem</a:t>
            </a:r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   (http://www.bkchem.zirael.org/)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28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画面に合わせる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岩本憲人</dc:creator>
  <cp:lastModifiedBy>岩本憲人</cp:lastModifiedBy>
  <cp:revision>1</cp:revision>
  <dcterms:created xsi:type="dcterms:W3CDTF">2017-06-07T02:09:54Z</dcterms:created>
  <dcterms:modified xsi:type="dcterms:W3CDTF">2017-06-07T02:10:21Z</dcterms:modified>
</cp:coreProperties>
</file>